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9.xml" ContentType="application/inkml+xml"/>
  <Override PartName="/ppt/ink/ink20.xml" ContentType="application/inkml+xml"/>
  <Override PartName="/ppt/notesSlides/notesSlide6.xml" ContentType="application/vnd.openxmlformats-officedocument.presentationml.notesSlide+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92" r:id="rId2"/>
    <p:sldId id="518" r:id="rId3"/>
    <p:sldId id="759" r:id="rId4"/>
    <p:sldId id="519" r:id="rId5"/>
    <p:sldId id="520" r:id="rId6"/>
    <p:sldId id="521" r:id="rId7"/>
    <p:sldId id="522" r:id="rId8"/>
    <p:sldId id="523" r:id="rId9"/>
    <p:sldId id="783" r:id="rId10"/>
    <p:sldId id="802" r:id="rId11"/>
    <p:sldId id="784" r:id="rId12"/>
    <p:sldId id="787" r:id="rId13"/>
    <p:sldId id="788" r:id="rId14"/>
    <p:sldId id="794" r:id="rId15"/>
    <p:sldId id="792" r:id="rId16"/>
    <p:sldId id="791" r:id="rId17"/>
    <p:sldId id="781" r:id="rId18"/>
    <p:sldId id="351" r:id="rId19"/>
    <p:sldId id="352" r:id="rId20"/>
    <p:sldId id="354" r:id="rId21"/>
    <p:sldId id="355" r:id="rId22"/>
    <p:sldId id="357" r:id="rId23"/>
    <p:sldId id="358" r:id="rId24"/>
    <p:sldId id="456"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CCCC"/>
    <a:srgbClr val="CCFFFF"/>
    <a:srgbClr val="99FFCC"/>
    <a:srgbClr val="99FF99"/>
    <a:srgbClr val="99CCFF"/>
    <a:srgbClr val="00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7792" autoAdjust="0"/>
  </p:normalViewPr>
  <p:slideViewPr>
    <p:cSldViewPr>
      <p:cViewPr varScale="1">
        <p:scale>
          <a:sx n="60" d="100"/>
          <a:sy n="60" d="100"/>
        </p:scale>
        <p:origin x="1428"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0:00.846"/>
    </inkml:context>
    <inkml:brush xml:id="br0">
      <inkml:brushProperty name="width" value="0.05292" units="cm"/>
      <inkml:brushProperty name="height" value="0.05292" units="cm"/>
      <inkml:brushProperty name="color" value="#FF0000"/>
    </inkml:brush>
  </inkml:definitions>
  <inkml:trace contextRef="#ctx0" brushRef="#br0">15104 16624 847 0,'-2'0'267'16,"-1"-5"-149"-16,-1 1-7 15,4 4-21-15,0-3-43 16,0-2-28-16,4 5-18 15,-1 0-1-15,-1 0 13 0,0 5 4 16,-2-10 1-16,2 10 12 16,-4-10 18-16,2 5 19 15,0 5-1-15,0-10-12 16,-2 10-12-16,2-10-6 16,-2 10-12-16,2-5-15 15,0 0 2-15,2-5-10 16,-2 5 5-16,0 0 6 15,0 0-4-15,18 8-1 16,-9-4 2-16,4 1 2 16,5-2-1-16,4 3 2 15,2-2-1-15,3 4-1 0,4-2-8 16,4-1-1 0,0 2 1-16,1-5 3 0,-5 6-5 15,-3 1 0-15,-3-8-1 16,-5 3 0-16,-6 4 0 15,-1-4 1-15,-9 1 0 16,-2-5 0-16,0 0 1 16,-4 1-1-16,2-1-6 15,-2 0-5-15,0 0-13 16,2 0-24-16,0 4-45 16,-2-4-52-16,-3 0-23 15,-2 5-44-15,1-1 26 16,-20 9-142-16</inkml:trace>
  <inkml:trace contextRef="#ctx0" brushRef="#br0" timeOffset="543.03">15115 16798 668 0,'0'0'377'16,"0"0"-271"-16,0 0-58 16,-6 0 21-16,12 0-27 0,-4 0-33 15,-2 0-8-15,3-4 9 16,-3 4 17-16,0 0 21 15,0 0 2-15,-3 4-8 16,1-4 21-16,2 0 3 16,0 0-24-16,0-4-12 15,-6 4 0-15,6 0 0 16,6 0-12-16,-6 0-6 16,0 0 4-16,0 0-2 15,0 0 4-15,9 8 6 16,0-2 10-16,6 6-10 15,8-2 12-15,8 2-15 0,4 2-4 16,15-1-10-16,1 1 4 16,1-5-4-1,1-1-6-15,-8 2 7 0,-12-5-8 16,-8-5 1-16,-12 3 0 16,-9-3 0-16,-4 0 14 15,-2 0-14-15,0 0 0 16,2 0-1-16,-3 0-10 15,3 0-38-15,-2 0-74 16,2 0-115-16,-3-12-211 16</inkml:trace>
  <inkml:trace contextRef="#ctx0" brushRef="#br0" timeOffset="1449.8">16337 15877 40 0,'-2'-8'36'16,"2"1"527"-16,-2-12-404 15,2 1-41-15,4 0 16 16,-2 4-13-16,5-4-44 16,-3-4-10-16,0 6 2 15,1 0-30-15,-5 0 3 0,2 6 41 16,-4-6-31-1,-3 6-26-15,-1-5-1 0,-3 6 19 16,7-3-22-16,0-1-2 16,4 4 1-16,0-6-20 15,5 2 10-15,-3 0-2 16,-2 4 3-16,0 0-2 16,0 4 7-16,-2 3 14 15,0 0-4-15,0-1-10 16,0 3-1-16,-2 0 2 15,4 0 8-15,-2-2 1 16,0 2 1-16,0 0 8 0,-2 0 3 16,2 0-4-16,-4 0-16 15,2 0 2-15,0 2-7 16,-1 1-13-16,-1 1-1 16,0 14-16-16,-10 10 16 15,-11 20 7-15,-4 16 0 16,-6 6 5-16,-3 3-3 15,7-3-8-15,6-12 7 16,5-8-8-16,11-10 0 16,3-19-2-16,3-2 1 15,3-15-6-15,3-4 7 16,-1 0 9-16,2-4 36 16,-2 4 0-16,0-4-12 15,-2 4-11-15,3-4-11 16,-1-2-11-16,3 1-2 0,4 2-25 15,-3-6-18-15,-2 0-15 16,3 5-27-16,-2-4-31 16,-3-2-83-16,3 0-59 15,-5-7-50-15,-25-14-753 16</inkml:trace>
  <inkml:trace contextRef="#ctx0" brushRef="#br0" timeOffset="1846.16">15474 16223 878 0,'-3'0'285'0,"3"0"-193"15,0-5 2-15,-2 5 14 0,2 0-51 16,0 0-37-1,0 0-20-15,5 0 0 0,-5 0-1 16,2 0-8-16,-2 0 3 16,0 0 4-16,0 0 2 15,2 0-7-15,0 0-53 16,3 5-132-16,35 2-146 16</inkml:trace>
  <inkml:trace contextRef="#ctx0" brushRef="#br0" timeOffset="2546.65">15445 16226 1078 0,'-9'-3'229'16,"0"-2"-152"-16,-2-1 59 16,2 5 5-16,7 1-46 15,2 1-61-15,2-1-13 16,1 6-13-16,1-12 11 15,-2 6 23-15,-2 0 11 16,4 0-4-16,1 6-4 16,13-1 9-16,19 4 5 15,31 8-16-15,30 0-2 16,109 10-4-16,82 0-2 16,62-4 5-16,-97-10-11 15,5 1 4-15,-21-1-15 0,-44-9 0 16,-49-4-5-16,-89 0-7 15,-12 0-4-15,-6 0-1 16,28 0-1-16,-23 0 1 16,-20 0 19-16,-17 0 19 15,-1 0-2-15,-7 0-7 16,2 0-12-16,0 0-16 16,0 0-2-16,0 1-6 15,0 1-10-15,2-2-22 16,-4 2-22-16,2-2-9 15,-5 5-13-15,1-5-23 16,-1 0-53-16,-6 0-58 0,-68 18-135 16</inkml:trace>
  <inkml:trace contextRef="#ctx0" brushRef="#br0" timeOffset="4486.76">16346 16624 240 0,'0'-5'226'0,"0"5"-133"16,-3 0-34-16,3 0 25 15,-4 0-17-15,2 0-10 16,2 0-28-16,0 0-25 15,0 5-4-15,-2-5-21 16,0 0-12-16,-1 0-6 16,0 3-3-16,0-3 21 0,0 6 14 15,-1-6 1 1,-3 4 6-16,-3-4-24 0,2 4-37 16,0 0-26-16,1 7-171 15</inkml:trace>
  <inkml:trace contextRef="#ctx0" brushRef="#br0" timeOffset="5135.92">16294 16651 120 0,'0'0'465'0,"0"0"-381"15,0 0-16-15,0 0 31 16,0 0-23-16,0 0-38 15,0 0-14-15,2 0-2 0,-4 0 25 16,2 0 1-16,0 0-9 16,0 0-9-16,0 0 13 15,0 0-10-15,0 0-12 16,0 0-6-16,0 0-1 16,0 0-13-16,0 0 12 15,0 0-5-15,0 0 7 16,0 0 10-16,0 0 10 15,0 0-4-15,0 0-10 16,0 0-4-16,0 0-2 16,0 0-9-16,0 0 10 15,0 0-7-15,0 0 9 16,0 0 14-16,0 0 8 16,0 0 5-16,0 0 8 15,0 0 10-15,0 0 1 0,0 0-4 16,0 0-10-16,0 0-11 15,0 0-8-15,0 0-5 16,0 0-7-16,0 0-5 16,0 0-9-16,0 0-5 15,-10 5-9-15,5 4 9 16,-7 17 18-16,-3 4 15 16,-1 7-12-16,1 7-7 15,-3 2 1-15,5-2-8 16,1-7 2-16,1-8 6 15,5-7-9-15,4-12 0 16,-1-1-6-16,3-9 6 0,0 0 3 16,3 0 6-16,-1 0 11 15,0-5-10-15,-2 5-7 16,0 0-8-16,0-4-1 16,0 4-10-16,0 0-21 15,0-3-49-15,0-4-68 16,2 0-191-16,6-37-300 15</inkml:trace>
  <inkml:trace contextRef="#ctx0" brushRef="#br0" timeOffset="6104.4396">16296 16686 770 0,'0'1'218'16,"0"-1"-106"-16,0-1 26 0,0 1-18 16,0 0-48-1,0 0-16-15,0 0 7 0,-2 0 1 16,4 0-5-16,-4 0 5 16,4 0-23-16,-2 0-1 15,0 0 1-15,0 0-8 16,0 0-6-16,0 0-5 15,0 0 2-15,0 0-13 16,0 0-10-16,0 0 1 16,12 1 5-16,-8-2 7 15,1 2-13-15,1 3 14 16,4 4 5-16,5-3 1 0,1 5-6 16,-1-1 1-1,1 4-8-15,-1-5-7 0,-1 1 0 16,-1 0 5-16,-4-4-5 15,-3 4 5-15,-1-6 0 16,0 8 0-16,-3-7-5 16,4 4 5-16,-1 1-6 15,-1 2 1-15,2 1 1 16,0-2-1-16,-2-2 5 16,0 2-6-16,-4-3 1 15,3-2 0-15,-3 4-1 16,0-4 0-16,-3-1-2 15,1-1 1-15,-2 2-13 16,-4 10 14-16,4-6 7 16,-2-1-1-16,1 1-5 0,-3-4 13 15,3-1-13-15,0 4 5 16,-4-2 5-16,1-2-11 16,-6 1 8-16,3 2-8 15,-2-5 6-15,-3 3-5 16,3-5 1-16,-3 3 4 15,-3-3-5-15,0 4 0 16,-5-4 5-16,3 5 0 16,0-10-5-16,-3 5 5 15,3-4-5-15,1 1 7 16,0 3-7-16,2-7 0 16,6 3 11-16,2 1 2 15,8 3 8-15,-1-5 13 0,6 5-17 16,0 0-17-16,0 0 0 15,3 0 12-15,-3 0-12 16,-3-4-1-16,2 4 0 16,-4 0-7-16,2 0-17 15,0 0-10-15,0 0-40 16,0 0-47-16,0 4-59 16,0-4-80-16,2 8-113 15</inkml:trace>
  <inkml:trace contextRef="#ctx0" brushRef="#br0" timeOffset="9148.94">16499 17048 574 0,'0'-3'207'16,"3"3"-108"-16,-3 0 7 15,2 0 7-15,0-5-37 16,0 3-14-16,2 2 4 16,-4-4 15-16,0 4 12 15,2-3 6-15,-4 3-17 16,2 0-8-16,0 0-2 16,0 0-18-16,0 0-6 15,0 0-8-15,-4 3-2 16,4-3-8-16,0 0-8 0,0 0 14 15,4 0-4-15,-4 0 7 16,0-3-5-16,0 3-10 16,0 0-1-16,0 0-10 15,0 0-3-15,0 0-10 16,0 0-12-16,-13 9-2 16,9-1 11-16,-8 6 3 15,-1 4 11-15,-7 8 8 16,5 1-8-16,-3-6-10 15,7-6-1-15,2-1 0 16,4-2 1-16,1-7 0 16,4 0-1-16,2-5-6 15,0 0 5-15,-2 0 1 16,3 0 0-16,-3-5 5 0,0 5-5 16,0 0-9-16,0 0-10 15,0 5-29-15,0-5-44 16,0 0-74-16,-3 0-113 15,1-19-234-15</inkml:trace>
  <inkml:trace contextRef="#ctx0" brushRef="#br0" timeOffset="9700.66">15775 17362 686 0,'0'0'460'0,"0"0"-343"0,0 0-10 16,2-5 38-16,-2 5-22 15,2-2-58-15,0 2-22 16,-2 0-10-16,0-4-10 15,2 4-5-15,2 0 7 16,-2 0 5-16,8 0-6 16,6-3-6-16,15 3 9 15,15 3 3-15,15-3 9 16,19-3 8-16,19 3-1 16,5-9 1-16,6 6-17 15,-10-4-21-15,-13 3-9 16,-16 4-18-16,-24-4-21 15,-20 4-7-15,-12 0 1 0,-13 0 22 16,-6 0-8-16,-3 0-14 16,-8 0-23-16,-3 0-40 15,-9 0-162-15,-58 4-517 16</inkml:trace>
  <inkml:trace contextRef="#ctx0" brushRef="#br0" timeOffset="10542.72">16124 17397 798 0,'3'0'273'16,"2"0"-176"-16,-1 0 11 15,0 0 41-15,1-3-52 16,-3 3-37-16,0 0-3 16,1 0-18-16,-6 0-9 15,6 3 3-15,-3 1-7 16,0 10-4-16,2 4-5 16,-4 13-1-16,2 0-8 15,-3 3-7-15,-4-2 9 16,3-1-3-16,-1-4-7 15,-4-4-1-15,6-5 1 16,0-4-9-16,-2-6 2 16,5-4-10-16,-2-4 1 0,2 0-1 15,0 0-5 1,0 0 2-16,0 0-11 0,-2 0-14 16,2-4 6-16,2-4-18 15,3-10-9-15,0-5 33 16,7 2-8-16,4-11 17 15,8-4 23-15,3 0 1 16,7 1 10-16,-3 11-9 16,-2 8 11-16,0 6-6 15,-4 7 15-15,-8 3-2 16,-3 3-1-16,-3-3 0 16,-6 4-7-16,-5-4 1 15,0 0 24-15,-5 5-12 0,3-5-15 16,-5 1 3-16,0 3 24 15,1 0 16-15,-6 0-23 16,-1 5-22-16,-7 1 4 16,1-1-10-16,-4 4 7 15,1 0 1-15,1-4 0 16,10-4 4-16,3 4 1 16,8-9-14-16,2 4-6 15,1-1-9-15,7-3 15 16,2 7 30-16,7 1 15 15,4 6-12-15,8-2 0 16,2 2 1-16,5 4-4 0,-7-8-21 16,0 2-3-1,-4-3-5-15,-9-4 0 0,-3-1 0 16,-7 4 0-16,-6-8 8 16,-2 0 9-16,-2-5 5 15,0 5-5-15,2-3-18 16,-4 3-2-16,2 0-43 15,-4-4-45-15,-3-1-79 16,-5-9-118-16,-36-25-493 16</inkml:trace>
  <inkml:trace contextRef="#ctx0" brushRef="#br0" timeOffset="11052.55">16145 16673 733 0,'0'0'311'0,"0"0"-223"16,-3-3-1-16,3 3 50 16,-2 0-43-16,0 0-14 15,2 0-28-15,-5 3-13 16,4-3 6-16,-8 10 11 15,-3 11 23-15,-5 11 7 16,-12 11-19-16,-4 26-20 16,-4 12-11-16,-16 69-15 15,42-96-12-15,-14 48-9 16,14-8 1-16,13-14 3 16,10-8 10-16,14-13-5 15,10-5 0-15,6-15 4 0,8-12-11 16,3-5-2-16,0-18-20 15,-1 1-43-15,-12-14-90 16,-11 4-90-16,-9-4-48 16,-20-14-318-16</inkml:trace>
  <inkml:trace contextRef="#ctx0" brushRef="#br0" timeOffset="11570.98">16664 16802 954 0,'0'-4'286'0,"0"4"-184"15,0 0 11 1,1 0 25-16,5 0-56 0,-4 4-20 15,3 2-32-15,2 6 16 16,6 10 17 0,2 5-7-16,6 19-20 0,-2 3-12 15,-1 18-5-15,-5 8-4 16,-3 5 8-16,-6 1-16 16,-6-5 2-1,-10 1-8-15,-3-11-1 0,-10-8 0 16,-4-8 0-16,5-6 23 15,-3-14-11-15,7-2-3 16,-2-10-9-16,5-2-27 16,5-6-57-16,3-1-113 15,5-9-71-15,-11 0-186 0</inkml:trace>
  <inkml:trace contextRef="#ctx0" brushRef="#br0" timeOffset="12074.08">16876 16888 730 0,'-5'0'171'15,"0"0"-50"-15,-5 4-7 16,0-4-25-16,4 0 1 15,2 0-9-15,2 0-3 16,0 0 6-16,2 0-11 16,-3 3-11-16,3-3-8 15,3 0-15-15,-1 0 0 16,0 0-29-16,2 0 1 16,8 5 2-16,1-3-2 0,7 11 28 15,11-4 7-15,3-1-10 16,-1 1-12-16,-9-4-7 15,-2-1-16-15,-10-4 0 16,-3 4-1-16,-7-4-25 16,0 0-32-16,-4 0-117 15,2 0-102-15,-6-8-223 16</inkml:trace>
  <inkml:trace contextRef="#ctx0" brushRef="#br0" timeOffset="12592.04">17162 16744 1073 0,'0'0'231'0,"0"0"-146"15,0 0 62-15,2 0-12 16,-2 0-73-16,2 0-17 16,-1 0-5-16,2 0-8 15,2 1-22-15,-3 3 1 16,5 5 2-16,6 9-5 16,2 0-1-16,8 8-1 0,-3 6-4 15,1 4 4-15,-6 5-6 16,-5-2 1-16,-3-3 0 15,-4 5-2-15,-6-6 1 16,0 4-1-16,-5-4-1 16,2-3 1-16,-1-6-12 15,-1 3-5-15,-4-12-3 16,1 2 21-16,-1-3 9 16,-3-14 0-16,1 2 0 15,1-8 0-15,-5-6-9 16,4-8-2-16,9-18-29 15,9-4 11-15,16-18 20 0,18 4 21 16,16-3-3 0,6 8-6-16,4 12-11 0,1 3-1 15,-3 10-16-15,-4 6-43 16,-11 2-130-16,40-30-163 16</inkml:trace>
  <inkml:trace contextRef="#ctx0" brushRef="#br0" timeOffset="14311.94">17730 16427 679 0,'0'0'373'0,"0"0"-239"0,0 0-25 16,-3 0 43-16,3 0-26 16,-2 0-26-16,2 0-13 15,0 0-34-15,0 0-5 16,0 0-8-16,2 0-1 15,-2 0-10-15,0 0-1 16,0 0 4-16,3 0-8 16,-1 0-8-16,1 0-1 15,-1 0 6-15,1 0-7 16,-3 0-7-16,3 0-1 16,-1 0-4-16,7 0-1 15,7 4 19-15,9-2-5 16,6 1-5-16,0-3-9 15,7 5 8-15,-3-5-8 0,1 0 0 16,-3 4 1-16,-4-4-1 16,5 0 5-16,0 0-6 15,1 0 9-15,1 2 33 16,-2-2-30-16,5 2-10 16,-3-1 5-16,-2 4-1 15,-2-1-4-15,-4-1-1 16,-2 2 0-16,3 1 7 15,-4-6 2-15,4 8-8 16,2-8 4-16,-6 4-5 16,-1-2 5-16,-3 0-6 0,0 0 1 15,0 2 5 1,-1-4 0-16,-3 0-5 0,1 0 1 16,-2 0-2-16,2 0 2 15,7 0-2-15,1 0 1 16,0 0-1-16,5 4 0 15,1 0 0-15,2 1 0 16,1 0 0-16,3-1 0 16,2-1 0-16,1 2 0 15,-1-3 0-15,4 2 2 16,5 0-2-16,-2-4 1 16,4 5-1-16,-5-5 0 15,1 3 1-15,1-3 0 16,-3 0-1-16,3 0 0 15,0 0 1-15,0-3 0 0,8 3-1 16,-2-5 0-16,1 1 1 16,6 2-1-16,-1 0 0 15,3 0 0-15,3-3 0 16,5 5 0-16,1 0-1 16,-1 5 2-16,2-3-1 15,8 0 8-15,-1 4-2 16,6-1-5-16,4-2 17 15,6 1-4-15,1 6 2 16,2-1 5-16,2 8 14 16,10-2-7-16,-2 2-2 15,4 1-10-15,-7 0-4 0,-9-6-10 16,-5 2 5 0,-3-8-6-16,0 2-1 0,3 0 0 15,6-2 1-15,-3 7-2 16,6-3 2-16,6 6 0 15,-5-2 5-15,-1 0 1 16,-16-2 8-16,-16 2-7 16,-16-8 7-16,-17-2 22 15,-7-1 11-15,-8-3 3 16,0 0-9-16,4-3-15 16,1 3-19-16,3 0-7 15,0-4 0-15,-7 4-1 16,3-2 0-16,-7 2 0 15,-3 0 0-15,-3-4 0 16,-8 4-25-16,-4-4-67 0,-6 0-101 16,-15-14-276-1,-112-109-627-15</inkml:trace>
  <inkml:trace contextRef="#ctx0" brushRef="#br0" timeOffset="15395.98">17513 17241 616 0,'0'0'273'0,"0"0"-189"16,2 0-8-16,2 0 49 16,-2 0-35-16,0 0-27 15,0 0 9-15,2-4 9 16,-4 4 33-16,2-2 3 16,-2 2-26-16,0 0-31 15,3 0-7-15,-3 0-23 16,6 2-12-16,2-2-18 15,7 4 2-15,9-1 14 0,8 2-10 16,-2-1 2-16,6 1-7 16,2 0 0-16,-1-1-1 15,0-1-8-15,-4-3-5 16,-8-3-25-16,-8 3 1 16,-5-4-2-16,-8-1 4 15,-2 5-17-15,-6-5-89 16,-3-4-186-16,-24-23-370 15</inkml:trace>
  <inkml:trace contextRef="#ctx0" brushRef="#br0" timeOffset="15738.99">17754 17103 990 0,'2'-5'272'15,"-2"3"-148"-15,2-1 62 16,4 3-1-16,-2 0-76 15,-2 0-32-15,0 0-11 16,-2 0-6-16,0 0 9 16,-2 0-6-16,2-4-20 15,0 4-1-15,0 0 11 16,0 0-19-16,0 0-14 16,0 0-14-16,0 4 1 15,2-1-6-15,-2 12 5 16,0 11 4-16,0 6 2 15,-2 8-4-15,-2 4-7 0,2-4 6 16,-4-4-7-16,4-10 0 16,0-7 0-16,2-2-18 15,0-11-30-15,2-2-43 16,0-4-59-16,4 0-66 16,0-10-57-16,11-12-96 15,36-62-750-15</inkml:trace>
  <inkml:trace contextRef="#ctx0" brushRef="#br0" timeOffset="16255.63">18715 16878 1048 0,'2'-4'378'16,"-2"4"-259"-16,2 0 40 15,2 0 54-15,-4 0-74 16,3 0-53-16,-1 0-29 16,-2 0-29-16,2 4-13 15,-4 1-14-15,0 12 11 16,-2 7 11-16,-3 6-14 15,-4 6-3-15,-3 5 3 16,1-6-9-16,-7 5 5 16,5-4-5-16,-4-5-1 15,4-7-29-15,6-9-9 16,0-4-29-16,7-7-16 0,-4 0 21 16,6-8 2-1,-2 0-89-15,-4-14-113 0,4-4 50 16,2-65-408-16</inkml:trace>
  <inkml:trace contextRef="#ctx0" brushRef="#br0" timeOffset="16864.49">18619 16860 770 0,'3'-4'453'15,"-2"4"-396"-15,2 0 35 16,6-4 17-16,-4 4-58 16,-3 0-15-16,2 0-9 15,1 4 5-15,-1-4 19 0,0 6-3 16,10 1-21-16,-4 7-6 16,6-2-8-16,4 3-4 15,-1 4 0-15,2-2-8 16,0 1 0-16,-5-2 0 15,-1 3-1-15,-3-2-9 16,-8-2 3-16,-4 2 5 16,-4 1-5-16,-4 5 6 15,-5-1 7-15,-3 0-5 16,-3-1 25-16,-6 4 9 16,0-4-6-16,-6 2 1 15,-4-9 1-15,-1 2 4 16,-3-11 6-16,2 4 13 15,6-18-10-15,-1 9-16 16,3-9-14-16,12 1 0 0,8 2-8 16,0 2-7-16,9 0-24 15,0-4-29-15,2 1-43 16,-2-5-3-16,4 7-45 16,-1-4-69-16,-2 6-79 15,5-3-442-15</inkml:trace>
  <inkml:trace contextRef="#ctx0" brushRef="#br0" timeOffset="17466.32">18800 17277 702 0,'2'-7'460'0,"3"4"-377"16,3-6 8-16,4-5 8 16,3 1-39-16,3 5-15 15,0 4 3-15,-2-3-1 16,-6 7-26-16,-3 7 27 15,-4-7-5-15,-2 4-19 16,-2-4-3-16,-2 8-20 16,1-2-1-16,-5 10 16 15,-1 1-5-15,-6-2 20 16,1 2 5-16,0 6-15 0,1-5-6 16,1-4-9-16,7-2 5 15,4-7-11-15,0 0-7 16,4 3 5-16,1-4 2 15,10-4 6-15,5 6 6 16,11-6-12 0,5 0-18-16,1-6-18 0,-4 2-72 15,-4 0-32-15,-10 0 1 16,-10-1-49-16,-41 0-86 16</inkml:trace>
  <inkml:trace contextRef="#ctx0" brushRef="#br0" timeOffset="17817.06">18347 17427 1020 0,'0'0'299'16,"0"0"-145"-16,3-4 77 16,-1 4-48-16,2 0-94 15,2 0-49-15,4 4-17 16,12 2 14-16,12 2 29 16,17-4-30-16,15 5-16 15,12-8-4-15,16 3-15 0,2-4 12 16,-9 0-13-1,-13 0-1-15,-25 0-51 0,-18 0-19 16,-17 0-25-16,-12 0-37 16,-10 0-73-16,-11 0-38 15,-77 5-409-15</inkml:trace>
  <inkml:trace contextRef="#ctx0" brushRef="#br0" timeOffset="18494.53">18495 17558 1169 0,'0'0'205'15,"0"0"-154"-15,0 0 93 16,0 8-46-16,-2 6-59 15,-4 0 0-15,0 16-11 16,-1-2 10-16,1 2-26 16,-1 6-5-16,-4-5 4 15,2-4-10-15,3-5-1 16,1-12 9-16,3-2-8 16,2-4 6-16,2-4 4 15,-2 0-10-15,2-4 0 16,3 0 0-16,-1-6-1 0,2-8-3 15,3-4-28-15,7-10-7 16,2-7 22-16,4 0-22 16,3-1-7-16,1 12 36 15,4-2-4-15,-4 7 8 16,1 9 5-16,0 9 23 16,-5 1-2-16,0 8 31 15,-6-3-10-15,-3 3-18 16,0 5-3-16,-5-4-7 15,-6 4 7-15,-2-1-8 16,-2-2-5-16,-8 1-8 16,-3 4 15-16,-3 1 20 15,-3 2-16-15,3 0 1 0,-3-2-14 16,4 2-5 0,4 0-1-16,5 2 0 0,4-2-6 15,4 0-4-15,4-2 10 16,5 3 20-16,10-2-2 15,1 5 6-15,6-3 0 16,6-3-5-16,2-9-2 16,-5 8 8-16,-2-8-11 15,-4-3-14-15,-10-3 0 16,-6 3-20-16,-7 0-20 16,-2 0-26-16,-4-5-75 15,-7-1-78-15,-41-20-242 0</inkml:trace>
  <inkml:trace contextRef="#ctx0" brushRef="#br0" timeOffset="18980.3">18640 16659 479 0,'0'0'718'16,"0"0"-618"-16,-3 0-14 15,3 0 46-15,0 0-14 16,0 0-40-16,-2 0-18 16,2 0-9-16,-5 6 18 15,-8 6 9-15,-3 10 3 16,-11 5-10-16,-6 14-10 16,0 8-11-16,-7 9-7 15,-3 9-11-15,-1 12-1 16,-3 7-10-16,5 3-7 15,8-3-14-15,10-5 0 0,15-10-1 16,13-9-1 0,11-3 1-16,14-11-11 0,8-12-10 15,5-4-28-15,2-11-35 16,2-8-46-16,-6-6-88 16,0-10-60-16,21-23-230 15</inkml:trace>
  <inkml:trace contextRef="#ctx0" brushRef="#br0" timeOffset="19437.68">19083 16834 1146 0,'4'0'240'16,"6"3"-160"-16,3 2 92 15,7 5 38-15,11 7-37 16,5 6-56-16,-1 5-45 0,-2 6-38 16,-6 11-8-16,-3 8-10 15,-10 10-1-15,-10 8-13 16,-8 6-2-16,-13 3-6 16,-10-8 6-16,-8-6-1 15,-2-11-7-15,-3-7 8 16,5-8 11-16,-3-12-10 15,2-3-1-15,2-2-30 16,3-9-66-16,2-2-62 16,3-6-119-16,-1-2-38 15,-22-14-310-15</inkml:trace>
  <inkml:trace contextRef="#ctx0" brushRef="#br0" timeOffset="19882.46">19355 17066 899 0,'1'0'282'0,"-1"0"-144"15,3 0 20-15,4 0-5 16,0 0-69-16,2-4-23 16,1 4 2-16,7-4-1 15,9 3-16-15,6-4-19 16,7-2-27-16,-1 2-7 16,1 3-47-16,-8-2-108 15,-8 4-47-15,-3 0-2 0,-15 4-151 16</inkml:trace>
  <inkml:trace contextRef="#ctx0" brushRef="#br0" timeOffset="20392.88">19575 16753 1083 0,'1'0'192'0,"3"0"-108"0,3 0-1 15,2 5-40-15,9 0-23 16,3 4-10-16,8 9-9 15,1-6 9-15,-8 6-9 16,-2-1 8-16,-7 6 11 16,-5 0-10-16,-5 9 1 15,-9 3-11-15,-5 5 6 16,-12 1-1-16,0 2-4 16,-3-2 6-16,4-9 2 15,2-10-9-15,5-8 1 0,-3-6 18 16,5-13 19-1,-1 2-13-15,1-15 11 0,5-5 11 16,14-8-17-16,13-10 39 16,12 2-23-16,12-2-7 15,7 9-10-15,9 6-11 16,5 9-18-16,-3-3 0 16,-4 8-24-16,-3 3 9 15,-14 4-40-15,-14 2-47 16,-5-7-42-16,-10 2-63 15,-26-20-665-15</inkml:trace>
  <inkml:trace contextRef="#ctx0" brushRef="#br0" timeOffset="21070.86">19685 17558 929 0,'4'0'252'16,"-4"0"-183"-16,2 0-7 16,3 0 37-16,2 3-42 15,4-3-3-15,9 0 15 16,3 5-20-16,15-5-20 16,-1 4 19-16,7-2-17 15,1 1-7-15,-3-3-6 16,-2 0-4-16,-6 5 10 15,-8-5-17-15,-3 0-7 16,-10 0-18-16,-6 0-44 0,0 0-44 16,-7-5-40-16,-5 2-86 15,-11-17-348-15</inkml:trace>
  <inkml:trace contextRef="#ctx0" brushRef="#br0" timeOffset="21405.6">20006 17420 1127 0,'7'0'297'15,"-5"-5"-164"-15,4 5 65 16,1-2-10-16,-5 2-61 0,-2 0-28 16,2 0-13-16,-2 0-8 15,0 0-8-15,0 0-8 16,-2 0-19-16,2 0-11 15,0 2-14-15,0-2-7 16,0 0-11-16,-2 5-14 16,2 7-1-16,-4 5 15 15,-1 12 0-15,1 6 1 16,-3 4 11-16,0-7-12 16,1-4-16-16,-1-2-13 15,1-4-4-15,3-8-37 16,1-2-61-16,-3-7-92 15,3 0-134-15,0-1-256 16</inkml:trace>
  <inkml:trace contextRef="#ctx0" brushRef="#br0" timeOffset="21601.96">20358 17566 913 0,'0'4'240'15,"2"-4"-192"-15,0 0-15 16,8 2-22-16,-2-2-11 16,5 3-138-16,33 2-344 15</inkml:trace>
  <inkml:trace contextRef="#ctx0" brushRef="#br0" timeOffset="21777.32">20694 17616 1169 0,'0'0'348'16,"0"0"-246"-16,3 0 33 15,-3 0-18-15,2-4-117 16,0 8-23-16,5-4-130 0,2 0-64 15,33 0-152 1</inkml:trace>
  <inkml:trace contextRef="#ctx0" brushRef="#br0" timeOffset="21925.78">20904 17638 824 0,'0'0'330'15,"0"0"-258"-15,2 0-72 16,0 4 0-16,2-4-140 16,33 8-504-16</inkml:trace>
  <inkml:trace contextRef="#ctx0" brushRef="#br0" timeOffset="22098.91">21233 17638 1300 0,'0'0'311'16,"0"0"-205"-16,5-5-13 15,-2 5-49-15,1 0-44 16,3 0-111-16,6 5-159 16,31-1-614-16</inkml:trace>
  <inkml:trace contextRef="#ctx0" brushRef="#br0" timeOffset="22267.94">21544 17638 1375 0,'2'0'525'16,"0"0"-456"-16,5-5-1 16,-4 5 41-16,-3 0-67 15,0 0-42-15,0 5-33 16,-3-5-121-16,3 0-125 15,-7 4-81-15</inkml:trace>
  <inkml:trace contextRef="#ctx0" brushRef="#br0" timeOffset="22990.86">22416 17195 1279 0,'2'0'213'0,"0"0"-102"16,2 0 78-16,-2 0-13 15,0 0-70-15,-2 0-26 16,0 0-19-16,-2 0-8 16,0 2-5-16,2 1-20 15,-4 2-28-15,-3 2 2 16,-4 16 7-16,-7 9 6 15,-2 3-5-15,-2 6-1 16,2-5-7-16,-5-2 5 16,7-6-6-16,-1-5 1 15,6-6-1-15,7-4-1 16,4-12-23-16,-2 3-46 0,2-4-66 16,0 0-76-16,-10-4-67 15,-12-18-196-15</inkml:trace>
  <inkml:trace contextRef="#ctx0" brushRef="#br0" timeOffset="23414.68">22281 17142 796 0,'3'0'508'16,"-3"0"-441"-16,3 0-7 0,-2 0 57 15,2 0-36-15,-3 0-25 16,2 0-19-16,-2 0-16 16,4 5-7-16,3-1-13 15,9 1 22-15,3 12-23 16,9-4 1-16,5 6 0 16,-7 3 1-16,1-5-2 15,-11 6 6-15,-7 0 20 16,-9-2 17-16,-9 1-14 15,-9 7-22-15,-9-4 29 16,-6-3-7-16,0 1 1 16,-5-6 22-16,-3-2-5 15,1-6 2-15,3 4-19 0,-1-5 3 16,-1-7-22 0,6 3-10-16,6-4 4 0,6-4-5 15,5 3-12-15,7-3-6 16,0 4-26-16,4-4-46 15,-1 4-91-15,-3-5-142 16,-3-3-379-16</inkml:trace>
  <inkml:trace contextRef="#ctx0" brushRef="#br0" timeOffset="24463.37">22754 17449 756 0,'0'0'174'15,"2"0"-74"-15,-2 0 43 16,3 0-68-16,-3 0-53 16,0 0 8-16,0 0 5 15,0 0 16-15,0 0 10 16,0 0 1-16,2 0 8 15,-2 0-2-15,0 0-23 16,0 0-21-16,0 0-12 16,0 0-12-16,0 0 6 15,2 0-5-15,-2 0 9 16,0 0 2-16,0 0 3 0,0 0 14 16,0 0-1-1,-2 0-5-15,2 0-5 0,0 0-2 16,0 0 10-16,0 0-2 15,0 0-6-15,0 0 13 16,0 0 2-16,0 0-12 16,0 0 14-16,0 0-14 15,0 0 4-15,-9-4-1 16,9 4-3-16,-4 0-4 16,-3 0-17-16,-5 4 13 15,0-4-11-15,-7 10 7 16,-3-2-2-16,0 6 5 0,-5 0-12 15,3 4 0 1,3 5-12-16,4-1 11 16,0 4 0-16,9 0 1 0,2-3 0 15,4 0 0-15,6-2-9 16,0-2-2-16,4-7 10 16,3-2 1-16,-1-5 0 15,-1-5 1-15,1-5 8 16,0 1-1-16,6-6 5 15,-3 2 2-15,-4-6-7 16,0 2 7-16,-9 2 1 16,-2 0-9-16,-7-2-7 15,-11 4-35-15,-12 2-92 16,-14 6-118-16,-110 9-292 16</inkml:trace>
  <inkml:trace contextRef="#ctx0" brushRef="#br0" timeOffset="25069.71">21928 17711 1032 0,'2'0'216'0,"-2"0"-57"15,6 0 15 1,-2-3-76-16,1 6-53 0,2-3-36 15,6 0-3-15,12 3 7 16,10 1 11-16,13-4 2 16,7 5-10-16,12-2 23 15,11-3 9-15,0 6 3 16,-1-2-12-16,-7 0-22 16,-21 0-16-16,-16-4 5 15,-15-4-5-15,-9 0-1 16,-2 0 0-16,-7 4-20 15,-3-2-26-15,-3-2-50 16,-1 4-60-16,-3 0 55 16,-9 0-44-16,-10 0-37 0,-4 0-22 15,-56-3-93 1</inkml:trace>
  <inkml:trace contextRef="#ctx0" brushRef="#br0" timeOffset="25937.62">21961 17766 1052 0,'2'-4'301'15,"-2"4"-128"-15,2-4 88 16,-1 4-69-16,5 0-62 15,-2 0-62-15,1 4-23 16,-3-4-14-16,1 0-14 16,-3 4-9-16,-3-4-8 15,3 3-16-15,-2 9-5 16,-3 9 14-16,-5 23 7 0,0 7 16 16,-3-1-10-16,-5 2-6 15,4-6 1-15,2-6-2 16,-2-6 0-16,5-16-5 15,7-8 0-15,0-6 6 16,4-4 9-16,0 0-8 16,0-4 11-16,0-10-12 15,5-9-11-15,7-2-5 16,1-15 15-16,5 0-5 16,3-6-6-16,6 2 3 15,2 3-2-15,-4 6 5 16,6 8 0-16,-2 5-1 0,-2 8-4 15,-1 7 4 1,5 7-4-16,-9 3-4 0,-1 1-6 16,-8 4-6-16,-10 3-9 15,1-8 0-15,-13 1 2 16,-1-4-14-16,-6 6 48 16,-6-2 7-16,2 4 20 15,-7-1-10-15,6-4-2 16,-2 6 7-16,8-6-2 15,2 3-8-15,4-1-8 16,3 3-4-16,4-3-9 16,1-1 5-16,7 4 4 15,-2 2 15-15,6 6 16 0,9 3 7 16,2 5-16 0,10-2 1-16,-2 3-13 0,-5-2-2 15,2-5-1-15,-7-8 1 16,-8 2-8-16,-7-12 0 15,-6 0-5-15,-2 0-20 16,-5-5-64-16,-3-2-61 16,-13-3-180-16,-63-34-526 15</inkml:trace>
  <inkml:trace contextRef="#ctx0" brushRef="#br0" timeOffset="26286.66">22237 17034 1253 0,'2'0'276'0,"-2"0"-147"15,0 0 106-15,0 0-28 16,0 0-79-16,-2 0-47 15,0 4-24-15,-2 3-26 16,-12 14-7-16,-6 16 27 16,-12 14-18-16,-6 7-16 15,-2 15-8-15,-1-1-9 16,5 3 1-16,3 5-1 16,4-5 0-16,10 3-1 0,11-11-35 15,5-9-19-15,12-18-20 16,3-4-29-16,13-14-22 15,4-9-52-15,8-8-139 16,88-37-491-16</inkml:trace>
  <inkml:trace contextRef="#ctx0" brushRef="#br0" timeOffset="26693.3298">22860 17200 800 0,'0'0'576'16,"2"0"-465"-16,6 0 64 16,3 5 49-16,16 9-80 15,5 8-21-15,21 14-18 16,3 16-20-16,-6 16-23 0,-9 6-23 16,-24 3-26-1,-19 3-13-15,-27 0-10 0,-19-4-23 16,-22-4 3-16,-8-9-5 15,-8-15 10 1,-4-16-5-16,3-14-9 0,2-8-47 16,11-12-49-16,17-3-88 15,-28-10-131-15</inkml:trace>
  <inkml:trace contextRef="#ctx0" brushRef="#br0" timeOffset="27166.89">23111 17401 884 0,'-2'-4'253'16,"0"4"-173"-16,0-6 86 16,4 6-1-16,0 0-93 15,5 0-24-15,3 3 3 16,0-3 2-16,3-3-5 16,7 3-15-16,7-4-20 15,11 4-7-15,6-4-6 16,0 4-40-16,-1 4-91 15,-5 0-11-15,-12-4-13 16,-13 3-113-16,-30-6-334 0</inkml:trace>
  <inkml:trace contextRef="#ctx0" brushRef="#br0" timeOffset="27703.94">23508 16999 663 0,'0'0'359'0,"0"0"-208"0,0 0 35 16,2 0-18-16,0 0-91 16,3 0-41-16,-1 5 3 15,3-1-15-15,4 4 27 16,12 2 18-16,4 9-11 16,4-2-13-16,6 10-13 15,1 3-13-15,0 2-4 16,-8 3-8-16,-10 2-7 15,-10-2-2-15,-10 0-8 16,-10 1-5-16,-7 4-41 16,-9-3 11-16,-1-6 18 0,0-4 26 15,4-13-4-15,11-2 5 16,3-12 15-16,6 0 17 16,-3-4 20-16,1-4 1 15,-1-11-8-15,4-7 13 16,5-6 1-16,15 0-13 15,16-4 47-15,14 2-48 16,15 2-9-16,18 0-31 16,3 9-5-16,1 8-56 15,-7 4-70-15,-13 8-226 16,26-43-474-16</inkml:trace>
  <inkml:trace contextRef="#ctx0" brushRef="#br0" timeOffset="31885.29">15235 18204 796 0,'0'-2'249'0,"2"-1"-103"0,-2-1-26 16,6 4-35-1,-4 0-44-15,0 0-16 0,1 0 7 16,0-4 23-16,-3 0 17 15,2 4 9-15,-4 0-18 16,2 0 14-16,0 0-1 16,0 0-32-16,0 0-8 15,0 0-12-15,-3 0-6 16,3 4-3-16,3-4-5 16,-3 4 1-16,2-4-4 15,1 0 7-15,-3 0 1 16,2 0 7-16,4 0 10 15,4 0-5-15,9 0-6 16,15 7-8-16,6-4-5 16,7 1-7-16,2 1 1 0,-7 0-1 15,-3-2-1-15,-16-2-2 16,-6-1-7-16,-12 0-3 16,-6 0-19-16,-6 0-68 15,-11-4-113-15,-3-1-34 16,-16-4-48-16,-76-1-357 15</inkml:trace>
  <inkml:trace contextRef="#ctx0" brushRef="#br0" timeOffset="32245.85">14948 18362 597 0,'-2'0'270'0,"4"0"-168"16,-2 0 57-16,1 0-27 16,2 0-56-16,2 4 7 15,1-1 4-15,8-3-9 16,11 7 19-16,10-3-38 15,7 4-28-15,3 2 1 16,-1-6 1-16,-4 4 10 16,-11-8-16-16,-6 0-6 15,-9 0 6-15,-10 0-3 0,-4 0-10 16,-2 0-14-16,0 0-23 16,0 5-93-16,-2-10-107 15,-15-10-238-15</inkml:trace>
  <inkml:trace contextRef="#ctx0" brushRef="#br0" timeOffset="39859.82">17186 17540 1017 0,'0'0'175'0,"5"-4"-44"16,-3 4 19-16,0-5-42 16,-2 3-24-16,2 2-5 15,-2 0-11-15,0 0-5 16,0 0-5-16,0 0-10 15,0 0-16-15,0 0-13 16,0 0-5-16,-2 0-5 16,2 2-9-16,0-2 0 0,-2 0-11 15,0 5-5 1,-8-1 1-16,-4 10 14 0,0 4 1 16,-11 4 12-16,-2 0-1 15,3 4-5-15,-3-3 3 16,6-6-8-16,2 1 5 15,5-7-6-15,5 1 0 16,5-9 2-16,2-3 5 16,2 0 4-16,2-3 1 15,-2 3 1-15,2 0-1 16,0 0 2-16,1 0-14 16,1-5-60-16,-2-2-188 0,0-13-251 15</inkml:trace>
  <inkml:trace contextRef="#ctx0" brushRef="#br0" timeOffset="40285.4">16277 17686 497 0,'-3'-4'339'0,"3"4"-221"0,-5 0 13 15,3-5-22-15,2 5-46 16,0 0-3-16,2 0-1 15,3 0-11-15,-2 0 7 16,-1 0 19-16,-2 0-4 16,2 0-13-16,-2 0-15 15,-2 0-19-15,2 0-16 16,0 0-7-16,0 5-9 16,0-5 2-16,0 4-1 15,0-4 7-15,0 0 0 16,2 0-10-16,-4 0-43 15,4 0-93-15,-2 5-94 16,3 15-223-16</inkml:trace>
  <inkml:trace contextRef="#ctx0" brushRef="#br0" timeOffset="41593.86">15971 17824 955 0,'-7'-4'164'16,"-4"0"-49"-16,-2-4 4 16,1 2-65-16,4 6-23 15,-1 0-1-15,4 0 8 16,3 0 11-16,0 0 29 0,2 0 3 16,0 0-6-1,2 5-1-15,-2-5-23 0,2 0-18 16,1 1-14-16,-1-1-8 15,-2 0-5-15,0 0-6 16,2 0-9-16,5 0-7 16,-1 4 16-16,8 0 0 15,12 7 18-15,13 1-3 16,11 2-5-16,8 7-4 16,9 2-6-16,-1-1 1 15,5 0 8-15,2 2-7 16,-6-2-2-16,-2-4-1 15,-15 0 0-15,0-1 1 16,-7-5 0-16,5 2 1 16,0 5-1-16,2-1 1 0,-3 3 9 15,5-4-10-15,-1 7 0 16,-2 6 1-16,5-2 0 16,-4-2-1-16,2 4 6 15,-1-1-6-15,-2 3 0 16,3-3 1-16,-3 3-1 15,-1-6 0-15,2-3 1 16,0 5-1-16,2-2 0 16,4 1 0-16,-5-3 1 15,-2-2-1-15,-2-5 1 16,-5-5-1-16,-3-2 1 16,-2-2 10-16,1-4-11 0,2 3-1 15,5-4 0 1,9 11 0-16,10 6-7 0,7 3 8 15,10 1 0-15,0 6-1 16,2 2-5-16,2-2 6 16,-4 2-1-16,-2-8 1 15,-2-4 1-15,-8-6-1 16,4 4 6-16,9 0 3 16,6 4 0-16,16 0-7 15,68 27 4-15,19-29-5 16,15-20-1-16,-72 0 8 15,-1 0-7-15,3 0 0 16,-80 0 5-16,0 0 3 0,-5 0-1 16,51 0-7-16,-15 0-1 15,-8 0 0-15,-17 0 1 16,-9 0 1-16,-6 0-1 16,-18 0 0-16,-4 0 0 15,-10 0 1-15,-5 0 11 16,-2 0 4-16,-8 0-8 15,0 0-8-15,0 0 0 16,-3 0-1-16,3 0-14 16,-3 0-25-16,1 0-16 15,-4 0-10-15,2 0-17 16,-7 0-97-16,-1 0-56 16,-34 0-59-16</inkml:trace>
  <inkml:trace contextRef="#ctx0" brushRef="#br0" timeOffset="47051.18">16152 18085 274 0,'0'0'335'0,"0"0"-80"16,0-2-35-16,2 2-89 15,0-4-29-15,-2 4 22 16,3 0-16-16,-3-4 12 15,0 4-4-15,0-4-10 16,0 4-22-16,0 0-18 16,2-5-9-16,-2 5-15 15,0 0-6-15,0 0-1 0,0 0-5 16,-2 0-8-16,2 0-8 16,0 0-4-16,-3 0-9 15,1 0-1-15,2 0-6 16,-2 0-11-16,-3 5-5 15,-4 3-7-15,-8 6 29 16,-6 3 12-16,-4 10-12 16,5-3 6-16,-3-2-6 15,8 0 0-15,-1 1 0 16,5-10 1-16,3-1 7 16,2 2-7-16,1-9-1 15,5-1 0-15,0-1-7 0,2-3 1 16,-2 0-21-16,2 0-19 15,-3 2-37-15,3-2-73 16,0 0-82-16,-2 0-46 16,11-9-272-16</inkml:trace>
  <inkml:trace contextRef="#ctx0" brushRef="#br0" timeOffset="47646.92">16121 18065 642 0,'0'-1'197'0,"-3"-2"-50"16,3 3 16-16,-2-4-77 15,4 4-37-15,1 0 5 16,-3 0-3-16,2 0-9 16,-2 0-9-16,1 0-18 15,2 0-5-15,-3 4-10 16,5 0-8-16,-1 6 8 15,2 4 8-15,1 7 7 0,3-2 6 16,-2 8-14-16,1-10 10 16,-2 9-11-16,-6-3 7 15,-1-10-7-15,-1 5-5 16,-4-4 10-16,-6-5-2 16,0 1 19-16,-5-2 8 15,-1 0 0-15,-3-2 2 16,-5 2-2-16,0-4-17 15,-2-4-2-15,-2-2-8 16,3-5-2-16,0 4 7 16,3-1-13-16,0 2 5 15,6 0-6-15,-1 2 0 0,5 2-1 16,3 0-1-16,6 2-16 16,4-4-34-16,2 3-29 15,3 2-38-15,4-1-16 16,0-2 33-16,7 1-172 15,10 2-201-15</inkml:trace>
  <inkml:trace contextRef="#ctx0" brushRef="#br0" timeOffset="48084.17">15739 18344 744 0,'2'0'178'15,"-2"0"-80"-15,9 4 20 16,3 0-40-16,5 6-21 16,12 2-10-16,4 6 2 0,8 0-1 15,3-1-12 1,3 3 14-16,-7-7-7 0,-4 3-17 15,-12-7-4-15,-3-4-13 16,-15-5-1-16,-3-5 0 16,-6 5-8-16,-3 0-25 15,-6 0-91-15,-3 0-83 16,-57-3-160-16</inkml:trace>
  <inkml:trace contextRef="#ctx0" brushRef="#br0" timeOffset="48755.85">15710 18504 623 0,'0'11'102'0,"0"-7"37"16,-2 13 8-16,-4 5-19 15,-2 0-71-15,-5 11-8 16,0-8-26-16,-1 9-7 16,1-9-10-16,2 1 2 15,-2-5-8-15,2-2 1 16,-1-5 0-16,6 2 6 16,1-10-7-16,3-3-3 15,2-3 3-15,0 0 10 0,2 0 29 16,3-3 18-16,-2-3-7 15,7-10-32-15,1-3-11 16,8-6-6-16,4-7 6 16,6-4 4-16,3-5-11 15,-1 1-1-15,4 0-1 16,-1 15 2-16,-3 4-2 16,-5 8 2-16,1 10-8 15,-4-1 8-15,-8 8 1 16,-1-1-1-16,-1 2 0 15,-6 4 0-15,-2 0 8 16,-5-2-7-16,-5-3-1 16,-2 3-1-16,-8 5 0 0,1-2 1 15,-8 0 2-15,1-2 25 16,-1 3-12-16,3-8-15 16,3 6 14-16,3-4-13 15,6 3 7-15,0-4-8 16,5 5-1-16,0 0-11 15,2 0 12-15,2-4 3 16,2 8 13-16,6-8 14 16,7 14 3-16,4-8 3 15,3 8-13-15,-2-1-14 16,0-6-2-16,-8-3-6 16,-3 2-1-16,-4-8-30 15,-7-3-46-15,0 0-32 0,-5-3-59 16,-20-25-391-16</inkml:trace>
  <inkml:trace contextRef="#ctx0" brushRef="#br0" timeOffset="49178.33">15976 18008 644 0,'0'0'186'16,"-3"0"-65"-16,3-3 10 15,-2 3-55-15,2 0-34 16,-2 0 5-16,-1 3 16 15,-1-3-8-15,-5 5 8 16,-2 7 2-16,-7 3-20 16,-7 10 1-16,-2 3-11 15,-1 12-4-15,-6 9 2 16,-4 0-7-16,1 10-11 16,-7 3-5-16,4 4-10 15,4-2 0-15,4-2-1 16,5-4-1-16,15-8-5 0,6-5-7 15,8-11-8-15,9-2-28 16,15-2-4-16,7-7-117 16,74 26-298-16</inkml:trace>
  <inkml:trace contextRef="#ctx0" brushRef="#br0" timeOffset="49611">16265 18165 1071 0,'0'0'181'0,"2"0"-34"16,0 0-31-16,-2 0-70 15,2 4-26-15,4 0-19 16,-4 6 16-16,2 11 17 16,3 6-1-16,-5 18 8 15,0 4-1-15,-4 9-10 16,-6 6-10-16,-2 1 8 15,-10 0-7-15,-4-4-4 0,-8-2 1 16,-7-5-17-16,-9-10-1 16,-2-11 17-16,0-1-8 15,3-12-9-15,7-6-8 16,7-7-40-16,8-2-93 16,5-2-36-16,5-6-91 15,4-9-320-15</inkml:trace>
  <inkml:trace contextRef="#ctx0" brushRef="#br0" timeOffset="50279.94">16508 18219 211 0,'-2'0'783'0,"2"0"-608"16,0-5-31-16,2 10-45 16,2-5-72-16,-2 3-10 15,2-2-7-15,-2-1-1 16,-2 0-8-16,0 8 0 15,2 6 8-15,1 13 6 16,3 5 4-16,-2 8-4 16,0 4-7-16,0 4 1 15,0-6-8-15,-8-1 8 16,2-3-2-16,-6-11-6 0,0-9 1 16,1-4 14-16,-9-6 23 15,3-4 6-15,-4 1-30 16,-3-5 29-16,5-5 1 15,-5 1 4-15,7-4 10 16,1 2-11-16,1-2-26 16,11-2-7-16,3-2 14 15,10-6-23-15,7 0 15 16,13-4 6-16,12-3-26 16,15 2-1-16,3 3-11 15,-3 7-8-15,-2 8-20 16,-10-4-60-16,-7 6-68 15,-10-1-22-15,-11 2-102 16,-20-6-232-16</inkml:trace>
  <inkml:trace contextRef="#ctx0" brushRef="#br0" timeOffset="50877.1199">16477 18723 915 0,'0'-4'218'0,"2"4"-40"16,0 0-37-16,2 4-100 16,2-4-25-16,0 4 1 15,-1 0 4-15,7-2 7 16,7 2 26-16,5 3 23 15,8 4-1-15,7 3-11 16,2-6-29-16,-1 0-23 16,-5 2-4-16,-8-3-8 15,-8-2-1-15,-13-5-10 16,-4 0-38-16,-6-5-72 0,-6 2-38 16,-5-1-58-1,-7-6-78-15,0-5 44 0,-25-20 5 16</inkml:trace>
  <inkml:trace contextRef="#ctx0" brushRef="#br0" timeOffset="51165.0199">16633 18701 102 0,'-2'-4'479'16,"2"4"-236"-16,0-2 15 15,2 2-40-15,0-4-37 16,5 4-2-16,-2 0-31 16,-3 0-13-16,0 0-21 15,0-5-19-15,0 5-2 16,-2 0-26-16,0 0-7 15,0-3-18-15,0 3-15 16,0 0-12-16,-2 3-15 16,0-3-13-16,-2 5-9 0,-3 5-1 15,-8 8 23-15,1 7 0 16,-6 8 0-16,-1 3 2 16,0 2-1-16,0-2-1 15,5-4-8-15,1-6-13 16,7-7-31-16,2-10-40 15,4-1-34-15,4-8-117 16,0 0-87-16,33 0-218 16</inkml:trace>
  <inkml:trace contextRef="#ctx0" brushRef="#br0" timeOffset="51410.49">16923 18894 833 0,'0'-3'354'0,"0"3"-237"16,0 0 4-16,0 0-71 15,-2 0-50-15,2 3-74 16,2 0-46-16,1 1-16 15,25 14-50-15</inkml:trace>
  <inkml:trace contextRef="#ctx0" brushRef="#br0" timeOffset="51571.48">17150 18919 60 0,'0'0'1127'0,"0"0"-962"16,3 0-56-16,-1 4-67 16,0-1-42-16,3-2-43 15,0 5-68-15,23 13-218 16</inkml:trace>
  <inkml:trace contextRef="#ctx0" brushRef="#br0" timeOffset="51777.58">17358 18930 1085 0,'0'0'488'0,"6"-3"-321"16,-1 3 29-16,-3 0-104 16,5 3-89-16,-3 0-3 15,2 5-99-15,4 0-147 16,3 7-104-16,10 2-754 15</inkml:trace>
  <inkml:trace contextRef="#ctx0" brushRef="#br0" timeOffset="53167.1">16410 18308 558 0,'0'0'152'0,"0"-4"-16"16,-2 4 2-16,2 0-34 15,0 0-49-15,0 0-26 16,0 4-29-16,0-4 9 16,0 0 4-16,2 3 23 0,0-6 24 15,0 6 3-15,-2-3 8 16,3 0-14-16,-3 0 6 15,-3 5-24-15,3-5-14 16,3 0-16-16,-3 0-1 16,7 4-8-16,6 1 12 15,5 4 42-15,6 1-30 16,1-2 4-16,-5 2-2 16,-5-6-10-16,-5-1-5 15,-4-3-1-15,-4 0-1 16,-4-3-7-16,2 3-2 15,-6 0-45-15,-2-4-108 16,-2 4-74-16,-26-14-329 0</inkml:trace>
  <inkml:trace contextRef="#ctx0" brushRef="#br0" timeOffset="53707.61">17380 18851 504 0,'4'2'363'0,"3"-2"-215"15,9 4-71-15,-1 4-77 16,43 17-162-16</inkml:trace>
  <inkml:trace contextRef="#ctx0" brushRef="#br0" timeOffset="57264.18">19234 18536 971 0,'-2'-5'173'16,"2"0"-11"-16,0 1-66 15,0 1-2-15,2 3-32 16,1 0 16-16,-1 0 10 16,0 0-1-16,-2 0-12 15,0 0-15-15,0 0-7 16,0-3-5-16,0 3 1 0,0-1 2 15,0-2-9 1,-2-1-12-16,2 8 11 0,0-8-4 16,2 4-1-16,0-4-13 15,0 4-10-15,1 0-2 16,0 0-10-16,-1 0-1 16,1 0-1-16,11 4-1 15,11 4 2-15,10 7 2 16,15-2-1-16,1 5 1 15,-2 4 4-15,-4-4-5 16,-13-5-1-16,2-4 2 16,-11-5-1-16,-10 1 5 15,-7-3-4-15,-6-2-2 16,-4 0-1-16,2 2-17 16,-2-1-12-16,1-1-33 0,-1 0-37 15,0 0-35-15,-8 0-108 16,-5 0-17-16,-60-1-55 15</inkml:trace>
  <inkml:trace contextRef="#ctx0" brushRef="#br0" timeOffset="57599.78">19195 18675 675 0,'0'-2'183'16,"0"2"-1"-16,2-1-16 15,-2-6-41-15,2 7-20 16,0 0-17-16,0 0-13 16,7 8 17-16,7-8-40 15,7 4-25-15,10-3-15 16,2-1 11-16,2 8 1 15,-1 3-2-15,0-3-11 16,-2 6-5-16,0-6-6 16,-5 2 0-16,-8 2 0 15,-5-6-1-15,-7-3-37 16,-9-3-58-16,-4 0-78 0,-34-21-190 16</inkml:trace>
  <inkml:trace contextRef="#ctx0" brushRef="#br0" timeOffset="58709.91">20912 17870 899 0,'6'0'266'0,"-6"0"-83"16,2 0-39-16,-2-4-20 15,2 8-19-15,-2-8-16 16,2 4-4-16,-2 0-7 16,3 0-6-16,-3 0 2 15,0 0 1-15,0 0-8 16,0 0 5-16,0 0-3 15,-3 0-19-15,1-1-19 16,0 2-16-16,2-1-15 16,-2-1-9-16,2 2-9 0,-7 3-5 15,-2 0 4-15,-6 10 19 16,-8 4 2-16,1 3-1 16,-1-1 0-16,6-2 5 15,-1-6 0-15,9-2-5 16,3-6-1-16,3-1-2 15,0-3-11-15,3 5-11 16,0-5-17-16,0 0-10 16,0 0-24-16,0 0-16 15,0 0-17-15,3-5-78 16,-8-20-275-16</inkml:trace>
  <inkml:trace contextRef="#ctx0" brushRef="#br0" timeOffset="59462.47">20131 18013 205 0,'0'0'578'0,"0"0"-440"15,0 0 27-15,2 0-62 16,0 0-35-16,0 0-10 16,3 0 2-16,-1 0-3 15,10 4 5-15,-1-1 1 16,3 2 4-16,6 1-10 16,2 3-9-16,8-4 3 15,5 7-13-15,8 2-16 16,2 0-10-16,4 8 0 15,5-5 0-15,-2 3 0 0,-4-5 20 16,8-5 4-16,-6-2-20 16,0-2-5-16,0 6-5 15,-2-3 1-15,3-4-5 16,1 9-2-16,0-2 1 16,6 2 0-16,1 9 0 15,2-1 11-15,-3 2-10 16,6-2 16-16,-2 7 4 15,3 4 4-15,-5-3 16 16,-2-2-8-16,-8-6 10 16,-8-6-19-16,-4-2 10 15,-6-7 1-15,-4 0 12 0,-7-2 6 16,-7-5-6-16,-10 3-11 16,-1-3-16-16,-1 0-3 15,-8-3-10-15,4 3-2 16,-2 0-5-16,-1-9-1 15,3 9 1-15,-2 0-1 16,2 0-15-16,0 0-29 16,-2 0-46-16,0 0-46 15,-8 0-85-15,-3-3-115 16,-11-8 72-16,-70-29-263 16</inkml:trace>
  <inkml:trace contextRef="#ctx0" brushRef="#br0" timeOffset="60567.65">20431 18286 103 0,'0'0'634'16,"0"4"-438"-16,3-4-1 16,-3 0-21-16,2 0-48 15,-2-4-22-15,3-1-10 16,-3 10-20-16,0-10-13 16,-3 10 2-16,1-5-10 15,2 0-17-15,-3 4-11 16,1-4-7-16,2 0-10 15,-2 0-8-15,-3-4 0 16,1 4-10-16,-5 4 10 16,-7 0 0-16,-1 6 12 0,-10-3-5 15,-2 7 1-15,2 1-7 16,-4 1-2-16,0 2 2 16,4 0 3-16,-2 5-4 15,0 1-1-15,4 5 0 16,-1 2-9-16,4 1 4 15,4-5 0-15,7-1 6 16,4 0 0-16,7-3 0 16,5-4 0-16,2 1 1 15,11-6 13-15,5 1-4 16,6-7-1-16,1-2-1 16,5-6 1-16,-6-5 0 0,-3-8 1 15,-7-6 4-15,-6-3 7 16,-9 4 1-1,-6-4-22-15,-9 4-18 0,-9-3-4 16,-14 1-7-16,-7-3-23 16,-5 8-65-16,0 8-99 15,-39 14-129-15</inkml:trace>
  <inkml:trace contextRef="#ctx0" brushRef="#br0" timeOffset="61316.88">20987 18267 72 0,'2'-4'908'0,"-2"3"-702"15,2-1-37-15,-1 2-44 0,-1-7-50 16,3 7-5-16,0 0 19 16,-3 0-25-16,0 0 13 15,-3 5-19-15,0-3-16 16,3-2-32-16,-3 0-10 15,-1 0-13-15,-6 7 13 16,-5 7 7-16,-5 7 11 16,-2-1-6-16,-4 6-11 15,5 0 5-15,0 1-4 16,6-1-1-16,-3-3 8 16,5 0-8-16,0-6 1 15,3-3-1-15,4-3 0 0,0-7 5 16,3-1-2-16,0 1-4 15,3-4-16-15,3-4-13 16,-3 4-17-16,3-3-34 16,0-4-58-16,4-8-145 15,25-58-503-15</inkml:trace>
  <inkml:trace contextRef="#ctx0" brushRef="#br0" timeOffset="61692.83">20889 18290 542 0,'0'0'83'16,"2"0"59"-16,2 0-38 0,-1 4-41 16,1 0 36-16,2 2-8 15,8 8-5-15,1 2-19 16,8 2 4-16,0 8-2 15,0 2-20-15,0-7-13 16,-3 12 6-16,-7-11-13 16,-9-5-20-16,-6-1-9 15,-6-9 8-15,-3 7-2 16,-10-6 4-16,-1 3 7 16,-2-8 28-16,-5-3-15 15,4 0 0-15,-1-1-3 16,-1-1-11-16,6-1-1 15,3 3-13-15,1-4 6 0,6 4-8 16,5 0-34-16,-2 0-46 16,2 0-61-16,1 0-106 15,-2-10-291-15</inkml:trace>
  <inkml:trace contextRef="#ctx0" brushRef="#br0" timeOffset="62083.56">20580 18490 632 0,'0'4'274'0,"0"-8"-41"15,6 4-47-15,-2 0-72 16,5 4-50-16,7 1-20 16,13 11-11-16,8 3 4 15,8 4 1-15,6 0 13 16,1 7-15-16,-6-7-9 0,-13-9-11 15,-9-5-5 1,-12-4-10-16,-10-5-1 0,-2 0-2 16,-4-5-61-16,-1 5-85 15,-1 0-104-15,-27-19-221 16</inkml:trace>
  <inkml:trace contextRef="#ctx0" brushRef="#br0" timeOffset="62830.21">20663 18540 887 0,'0'0'249'0,"0"0"-58"15,2 0-71-15,-2 0-66 16,0 4-38-16,0 0-15 16,-2 3-1-16,-2 0 0 15,0 8 9-15,-3 2-9 16,3 4 1-16,-6 1 0 16,4-3 5-16,-5 3-5 15,1 1 0-15,2-5 0 16,0-6-1-16,5-2 1 15,-1-2 0-15,4-6 0 16,2-2 11-16,-2-2 12 0,2 2-9 16,-2-5 7-1,2 5-1-15,-1-7 6 0,5-3-27 16,0 2-1 0,6-10 0-16,3-5-10 0,5 1 10 15,5-6-7-15,1 2-4 16,1 4-9-16,-4 4 11 15,-2 11-4-15,-3-4 13 16,-8 11-5-16,-4 0 5 16,-4 0-1-16,-2 8-8 15,0-3 1-15,0 0 7 16,-2-1-8-16,0 7 10 0,0-4 1 16,-2 3-1-1,-4-6 0-15,-3 4-1 16,3-1 1-16,-2-5 1 0,-1-1 6 15,1 7 7-15,0-4 11 16,-1 1-17-16,5 0 11 16,1-1-5-16,-2 5-13 15,7-5 8-15,5-3-8 16,-5 4 11-16,2 7 12 16,3-2-6-16,3 8 34 15,6 0 1-15,8 4 5 16,5 0-22-16,0-4-21 15,-3-4-6-15,-8-7-8 16,-5 0-1-16,-4-7-12 16,-5 0-17-16,-4-7-47 0,-5 0-149 15,-36-51-416 1</inkml:trace>
  <inkml:trace contextRef="#ctx0" brushRef="#br0" timeOffset="63225.77">20744 18098 740 0,'-2'0'219'0,"-3"0"-66"16,-4-5-16-16,-2 5-43 15,-7 10-20-15,0 2-8 16,-4 14-24-16,-1 6 21 16,-1 0-8-16,0 4 19 15,-5 4-8-15,1 4-14 16,4 0-22-16,0 5-9 15,1 1-19-15,-1 1-2 16,8 7 9-16,1-2-8 0,11-3 0 16,4 5 4-1,8-9-5-15,5-11-15 0,8-2 9 16,10-6-48-16,9-4-137 16,76 10-137-16</inkml:trace>
  <inkml:trace contextRef="#ctx0" brushRef="#br0" timeOffset="63733.93">21153 18304 486 0,'0'0'249'16,"0"0"-90"-16,0 4-16 16,0-1-62-16,3 8 24 15,-3-3-3-15,0 10 1 0,2 3-29 16,3 16 16-16,4 4-2 16,-3 6-1-16,3-1-21 15,-2 3-18-15,-2-1-13 16,-5-7-14-16,-5 0-11 15,-6-7-4-15,-9-10-5 16,-5 6 8-16,-4-6-8 16,-4-4 1-16,8 1-1 15,-6-10-1-15,3 0-21 16,8-4-57-16,-1-7-18 16,2-4-47-16,5 4-64 15,-20-23-316-15</inkml:trace>
  <inkml:trace contextRef="#ctx0" brushRef="#br0" timeOffset="64340.61">21307 18661 577 0,'0'0'216'15,"0"-5"-75"-15,0 5 9 16,-2-1-46-16,0-2-59 16,2 2-14-16,-4 1-13 15,4-4 0-15,0-1-6 16,-5 5 2-16,10-4 10 15,-5 4 6-15,2 0 18 16,0 0-17-16,0 0 1 0,2 0-10 16,1 0-7-16,0 0 2 15,4 0-11-15,5 0-6 16,1 4 0-16,2-4 0 16,3 10 0-16,-4-6 0 15,-7-4 11-15,-2 5 1 16,-12-5 4-16,3-5 2 15,0 5-9-15,-2 0-9 16,-1 0-5-16,1 0-15 16,1 0 14-16,-2 0-13 15,1 0-22-15,0 0-35 16,-5 5-83-16,-9-1-197 0</inkml:trace>
  <inkml:trace contextRef="#ctx0" brushRef="#br0" timeOffset="64973.98">21560 18594 689 0,'0'-2'249'0,"2"2"-78"0,0 0-45 15,-1 0-73-15,2 5-35 16,3 0-9-16,1-1 9 15,7 6 16-15,1 2 29 16,-1 2-6-16,6 5 5 16,-4-2-8-16,-5 2-18 15,3-11-18-15,-8 2-9 16,-2-2-9-16,-4 2-1 16,3-6-5-16,-6 10 5 0,3-7 0 15,-2 5-1-15,-2-1 1 16,0 3-5-16,-1-2 0 15,-7-3 5-15,6 0 1 16,-1-6-6-16,-1 4 5 16,0-3 0-16,0 0 1 15,1-4 12-15,1 5-12 16,-2-5 1-16,2-5 28 16,-1 5 10-16,-1-4-5 15,4-4 4-15,0-1 22 16,4 0 3-16,0-5-18 15,6 0 0-15,7 2-11 16,0-6-4-16,11-2-6 0,7 0-13 16,12 6-11-16,11 8-1 15,11 2-6-15,6 10-32 16,-3 2-159-16,-3-8-74 16,47-33-699-16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1-10-22T09:20:47.742"/>
    </inkml:context>
    <inkml:brush xml:id="br0">
      <inkml:brushProperty name="width" value="0.05292" units="cm"/>
      <inkml:brushProperty name="height" value="0.05292" units="cm"/>
      <inkml:brushProperty name="color" value="#FF0000"/>
    </inkml:brush>
  </inkml:definitions>
  <inkml:trace contextRef="#ctx0" brushRef="#br0">16979 16818 42,'0'0'662,"0"0"-280,0 0-210,0 0-53,0 0-3,0 0-11,0-7 2,0 7-3,0 0 7,0 0-9,0 0-32,0 0-19,0 0-29,0 0-14,0 1-4,0 8-4,-2 1-1,2 4-1,0 3 2,0 2-1,0 1-5,0-3 5,0 2-8,0-2-10,0-1-7,0-5-14,2-2-23,-1-2-25,-1-3-17,3-1-27,-3-1-73,0-2-73,0-4-369,0-5 128</inkml:trace>
  <inkml:trace contextRef="#ctx0" brushRef="#br0" timeOffset="843.4813">17123 16726 353,'0'0'144,"0"0"23,0 0 102,0 0-151,0 0-38,0 0 8,0 0-14,6-4 19,-6 4 20,0 0-17,0 0-20,0 0-3,0 0-7,0 0-28,2 0-19,-2 0-9,0 0 2,0 0 12,0 0 12,0 0-1,0 0-9,0 0-6,0 0-5,0 0-5,0 0-8,0 0-1,0 0 8,0 0-3,0 0 7,0 0-1,0 0 0,0 0 0,0 0-12,0 0 1,0 0 1,0 0-2,0 0-2,0 0-44,0 0-72,0-5-94,0 0-91,3 2-17,1 0 84,-1-1 73,0 1 102,-1 0 61,-2 3 109,0 0 18,1 0-35,-1 0-18,0 0 20,0 0-1,0 0-14,0 0 37,0 0 9,0 0-24,0 0-20,0 0-21,0 0-3,0 0-8,0 0-7,0 0-5,0 0-7,0 0-15,0 0-5,0 0-10,0 0 1,0 3-1,0 4 1,0 3 10,0 0 6,0 4 4,0 2-2,2 7-12,1 2-6,-2 4 1,2 3 4,-1 4-6,-2 0 6,0 1-5,0-3 0,0-5-1,0-6 0,0-7 0,0-6 0,0-8 0,0-2-5,2 0-23,6-14-19,-2-8-70,2-13-93,-2 5-91,-5 3-287</inkml:trace>
  <inkml:trace contextRef="#ctx0" brushRef="#br0" timeOffset="1377.9016">16955 16787 162,'0'0'111,"0"0"-77,0 0 303,0 0-93,0 0-117,0 0-27,0 0-24,4 8 2,-2-7-24,-1 1-3,1 2-16,2 2 56,1 1-11,2 1-20,3 0 0,1 3 8,2-2-11,0 5-20,4 2-8,-2 5-16,3 0-4,-3 2-8,1-1-1,1 0 1,-1-3 0,-2-2 0,0-4 0,-1-3 7,-3-5-8,-1-3 0,-3-2-1,-2 0 0,-3-2-97,1-9-99,-2-5-332</inkml:trace>
  <inkml:trace contextRef="#ctx0" brushRef="#br0" timeOffset="1820.5459">17338 16808 29,'0'0'843,"0"0"-569,0 0-191,0 0-60,0 0-4,0 0 52,0 0 13,60 7-3,-36-10-21,4-4-19,0-3-22,2 1-18,0 2 8,-7 1-9,-3 4-11,-9 0-116,-11 2-98,0 0-303,-2 0-76</inkml:trace>
  <inkml:trace contextRef="#ctx0" brushRef="#br0" timeOffset="1990.7395">17489 16898 892,'0'0'396,"0"0"-283,0 0-20,0 0 6,0 0-49,0 0-18,86 17-18,-47-23-14,-4-6-84,-6-4-420</inkml:trace>
  <inkml:trace contextRef="#ctx0" brushRef="#br0" timeOffset="2649.5139">17881 16616 208,'0'0'784,"0"0"-599,0 0-85,0 0 16,0 0-12,0 0-27,0 0-5,-47-18-4,41 16-12,-1 0 8,3 1 6,1 0-17,-1-1-22,2 2-6,2-2-8,0 1-12,0-2-4,13-1-2,3 0 1,4 0-1,4 3-1,-1-3 2,3 2-1,0 2 1,-2 0 0,-4 0-1,-3 0 1,-2 0-1,-5 0 1,-2 0 1,-2 0 7,-2 0 5,-1 0 12,-2 0 10,-1 0 7,2 0-3,-2 0-3,0 0 1,0 0-2,0 0-5,0 3-9,0 8-5,-8 4-7,-3 7 4,0 5 2,-2 3-2,3 3-2,-1 4-5,1 1-5,0 2 6,3-3-6,3 0-2,1-2 1,0-4 0,3-2 0,0-7 0,0-5-6,0-6-49,3-7-44,4-4-81,0-13-126,0-10-81,-4-5-795</inkml:trace>
  <inkml:trace contextRef="#ctx0" brushRef="#br0" timeOffset="2876.9444">17930 16712 192,'0'0'1172,"0"0"-938,0 0-147,0 0-62,0 0 13,0 0 90,0 0-15,89 6-53,-58-6-39,16 0-21,-9 0-56,-7 0-440</inkml:trace>
  <inkml:trace contextRef="#ctx0" brushRef="#br0" timeOffset="4686.4663">19163 17042 773,'0'0'577,"0"0"-430,0 0-37,0 0-43,0 0-43,0 0-17,0 0-1,-21-11 39,21 11 57,0 0 10,0 0-31,-2 0-17,2 0-2,0 0-27,-1 0-1,1 0-6,0-1-9,-3 1-7,3 0-3,0 0-3,0-1 4,0-2-9,0 0-1,12-7 0,5 3 1,5-6-2,6 4 1,3 2 0,4-3-1,2-1 1,2-1 0,-3 1 0,-2-2 1,-4 1 4,-3 1-5,-9-1 0,-4 4 0,-6 2 0,-4 2 0,-2 2 10,-2 2-2,0 0 3,0 0-3,0 0-8,0 0 0,0 3-1,-3 3 1,-2 1 0,-1-1 1,0 2 0,1 1-1,-4-1-1,4 0 1,-1 2 0,0 2 1,0 0-1,2 2 0,-1 5 0,-1 2-1,0 2 1,-2 8 0,3-1 0,-4 7 5,0-4-4,-1 4-1,2-1-6,1-3 5,2-3 1,0-1 5,1-5-5,1-2 0,2-5-5,-1-1 4,2-5-6,0-4-12,0-1-13,0-3-11,0-3-22,3 0-50,6-27-55,-4 0-121,-1-3-462</inkml:trace>
  <inkml:trace contextRef="#ctx0" brushRef="#br0" timeOffset="4984.4872">19320 17112 16,'0'0'955,"0"0"-703,0 0-96,0 0-59,0 0-8,0 0 16,0 0 16,-5 0 20,5 0-42,3 0-52,9 0-26,3 5-5,6 1-15,4 6 0,2 1 8,-1 1-9,6 1-42,1 0-139,-9-6-95,-5-5-267</inkml:trace>
  <inkml:trace contextRef="#ctx0" brushRef="#br0" timeOffset="5328.5643">19795 16974 385,'0'0'791,"0"0"-551,0 0-147,0 0-75,0 0-17,0 0 47,0 0 36,49 0-28,-32 0 6,1-3-3,-2-1-36,1 1-20,-2 1-3,-2 2-156,-5 0-189,-4 0-833</inkml:trace>
  <inkml:trace contextRef="#ctx0" brushRef="#br0" timeOffset="5498.4814">19864 17158 461,'0'0'688,"0"0"-433,0 0-149,0 0-39,0 0-39,93-45-28,-57 20-64,-8 4-232,-3 2-881</inkml:trace>
  <inkml:trace contextRef="#ctx0" brushRef="#br0" timeOffset="5932.5082">20495 16224 1177,'0'0'278,"0"0"-67,0 0-50,0 0-37,0 0-19,0 0-19,0 0-20,-21-19-16,17 29-5,-1 6 11,-2 9-4,1 6-12,3 7-7,0 7-5,3 6-15,0 4-4,0 3-8,-2-2 7,2-3-8,-1-4 1,-1-8-1,1-11-18,1-6-83,0-9-103,0-12-370</inkml:trace>
  <inkml:trace contextRef="#ctx0" brushRef="#br0" timeOffset="6251.7517">20188 16851 1127,'0'0'307,"0"0"-147,0 0-77,0 0 38,0 0 27,97-20-14,-48 1-33,11 0-20,6-3-29,5-1-26,-4 2-14,-4 3-12,-10 1 0,-9 1-132,-16 3-342,-10 4-504</inkml:trace>
  <inkml:trace contextRef="#ctx0" brushRef="#br0" timeOffset="7017.5836">20457 16913 209,'0'0'847,"0"0"-633,0 0-14,0 0-47,0 0-41,0 0-10,0 0 7,19-51 2,-7 44-20,1 3-24,-1 1-25,0 3-24,-4 0-9,2 0-9,-4 10 2,-3 7 5,-3 5-7,0 3 0,-4 3 0,-9 1-22,0-2-9,3-7-12,4-6-1,3-6 10,3-7 0,0-1 6,10-1 21,8-11 7,-3 2 1,3 3-1,-5 3 0,0 2-1,-3 2 1,-3 0 0,0 0 0,1 10 1,-2 3-1,-2 3 0,1 4 8,-3 0 12,-2 1-8,0 3 10,-16 1-20,-4-1 10,-6-5-12,-3-1 0,-19-12-81,6-4-261,3-2-609</inkml:trace>
  <inkml:trace contextRef="#ctx0" brushRef="#br0" timeOffset="8295.3002">20949 16372 312,'0'0'71,"0"0"690,0 0-564,0 0-24,0 0-41,0 0-18,0 0-2,1-51-3,1 48 2,-1 0-2,-1 1-23,0 2-22,0 0-17,0 0-20,3 0-15,0 16-12,2 7 12,2 6 1,1 8 1,2 6-8,0 1-5,0 5 0,-2-2 1,0 1-1,-2-1 8,0-6-9,-2-5-1,2-7 1,-5-7 0,2-8 0,-1-7-1,0-1 1,-2-6 0,0 0 1,1 0 1,1 0-1,1 0 2,2 0-2,5-3-1,3-2 1,4-2-1,2 0 1,2-1-1,-2-1-7,0 1-45,-5-13-41,-4 5-141,-7-4-447</inkml:trace>
  <inkml:trace contextRef="#ctx0" brushRef="#br0" timeOffset="8619.9943">20901 16280 152,'0'0'99,"0"0"623,0 0-544,0 0-72,0 0-63,0 0 21,0 0 44,66-26-10,-40 20 12,6-2 6,2-1-12,-1 4-47,3 0-40,-6 3-17,1 1-53,-7 1-162,-12 0-291</inkml:trace>
  <inkml:trace contextRef="#ctx0" brushRef="#br0" timeOffset="9179.5664">21617 16181 1205,'0'0'271,"0"0"-79,0 0-98,0 0-37,0 0 19,0 0 25,0 0 10,0-6-24,-7 10-36,-5 8-29,-3 9-12,-1 9 0,-1 8-9,4 8-1,2 5 1,7 3-1,4 2 1,0-6 0,7-7-1,12-7-1,5-15 0,3-7-6,6-13 7,0-1 0,-1-19 0,-6-10 1,-7-4 6,-11-3-5,-8 3 4,-8 8-5,-18 10-1,-9 12-6,-5 3-105,-3 9-150,-8 15-241,9-5-812,11-3 1233</inkml:trace>
  <inkml:trace contextRef="#ctx0" brushRef="#br0" timeOffset="9831.4604">21983 16042 227,'0'0'1140,"0"0"-874,0 0-59,0 0-82,0 0-41,0 0 2,0 0-12,3-30-17,-3 44-20,-3 12-9,-8 11 21,1 11-21,2 10-17,4 6-5,2 0-5,2 0-1,0-6 1,3-9 0,6-9 0,3-13-1,0-12 0,2-10 0,6-5-28,12-14-99,-5-8-204,-5-2-276</inkml:trace>
  <inkml:trace contextRef="#ctx0" brushRef="#br0" timeOffset="10898.4638">22415 16024 335,'0'0'180,"0"0"311,0 0-258,0 0-65,0 0-63,0 0-28,0 0 0,0-19 35,0 16 20,0 0-28,0 0-25,-7 2-27,-6 1-29,-3 0-17,-1 3-6,-3 8 0,2 3-2,2 1-4,6 1-3,3-1-21,6 0-7,1-3 12,0 0 13,14-2 11,2 1 0,0 2 0,2 1 1,-7 4-1,-3 0-1,-6 1 2,-2-3 0,0 0 2,-10-3-2,-4-3 1,-1-3 0,2-3-1,-2-2-56,-5-2-111,4 0-39,3 0-157</inkml:trace>
  <inkml:trace contextRef="#ctx0" brushRef="#br0" timeOffset="11349.5757">22103 16437 315,'0'0'68,"0"0"635,0 0-475,0 0-71,0 0-96,0 0-23,0 0 30,42 2 15,-22-2 53,5 0-24,8-3-1,6-4-26,7-4-20,5-1-9,4 0-20,1-1-11,-3 2-16,-6 3-8,-9 2 6,-11 2-6,-11 2-1,-10 1 0,-6 1-25,-13 1-62,-17 8-169,0 0-324,-3 0-817</inkml:trace>
  <inkml:trace contextRef="#ctx0" brushRef="#br0" timeOffset="11685.8494">22330 16490 55,'0'0'1026,"0"0"-675,0 0-132,0 0-57,0 0-24,0 0-24,0 0-24,58-14-15,-51 12-13,-4 2-19,1 0-13,-1 2-2,-2 9 8,-1 4 2,0 7-17,0 5-6,0 3-8,-1 3-6,-8 1 0,3-5 0,1 0-1,-1-11-8,3-4-41,2-5-31,-1-5-38,-3-4-154,0 0-266,-1 0-543</inkml:trace>
  <inkml:trace contextRef="#ctx0" brushRef="#br0" timeOffset="11933.8673">22256 16801 221,'0'0'823,"0"0"-607,0 0-54,0 0-25,0 0-6,0 0-22,0 0-2,55-2-23,-36-5-49,4-2-17,0-1-17,3 0 4,-5 1-5,-2 1-13,-2-4-106,-6 4-85,-5-1-300</inkml:trace>
  <inkml:trace contextRef="#ctx0" brushRef="#br0" timeOffset="12172.2901">22220 16451 1175,'0'0'295,"0"0"-146,0 0-87,0 0-36,0 0-26,104-26-18,-80 20-246,-4-1-722</inkml:trace>
  <inkml:trace contextRef="#ctx0" brushRef="#br0" timeOffset="13609.5877">22699 15893 1043,'0'0'278,"0"0"-88,0 0-40,0 0-70,0 0-22,0 0-12,0 0 8,1-10 31,9 17-8,4 5-8,4 4-18,-2 7-23,5 5-9,-1 7-9,-2 4-2,2 2-8,-1 2 2,-3 0-2,-4-2 2,-3-4-2,-5-4 1,-4-2 0,0-6 0,0-6 1,-10-1 4,-4-4 0,-3-4-6,-13-3-103,-3-6-196,5-1-281,1 0-705</inkml:trace>
  <inkml:trace contextRef="#ctx0" brushRef="#br0" timeOffset="14655.6413">22817 15814 320,'0'0'224,"0"0"212,0 0-250,0 0-109,0 0-58,0 0-12,0 0-6,80-24 12,-54 17 25,1 1 72,2 1-12,-2-1-39,-2 2-18,-5 0-10,-4 1-11,-3 0-8,-3 0-2,-3 0-3,-2 2-1,-4-1 22,1 0 52,-2 2 5,0 0-15,0 0-13,0 0-23,0 0-15,0 0-13,0 0-5,0 0 14,0 0 23,0 0 8,0 0-12,0 0-6,0 0-7,0 0-4,0 5-9,0 8 4,0 7 16,-3 5-6,0 6-7,1 6-5,-1 3 5,0 6-8,0 2 1,2 0-7,-2 2 6,-1-2 1,0-1-2,1 0 1,2 0-6,-2-4 0,1-2-1,1-4 6,-1-8-6,1-4 1,1-6-1,0-4 0,0-3 1,0-2 0,0-3-1,-3-1 1,1-1 0,-1-4 1,0 1 7,0-2 0,-4 0 2,3-4-11,-3-8-61,0-7-80,2 2-171,-2 1-257</inkml:trace>
  <inkml:trace contextRef="#ctx0" brushRef="#br0" timeOffset="14869.2796">22796 16529 38,'0'0'1096,"0"0"-796,0 0-107,0 0-29,80-21-14,-38 9-55,6-4-43,-2 1-27,0 1-25,2-8-27,-11 5-260,-11 1-579</inkml:trace>
  <inkml:trace contextRef="#ctx0" brushRef="#br0" timeOffset="15660.3367">23174 15204 160,'0'0'711,"0"0"-337,0 0-97,0 0-92,0 0-34,0 0-31,0 0-9,14-11-22,-9 7-21,-1 1-6,-1 1-6,3 2-13,-3 0-19,0 2-15,1 12-3,3 9 2,-4 6 3,1 5-11,0 0 2,-2-2 4,-1-5-6,-1-8 0,2-8-16,-2-4-63,3-7-55,-2-4-141,4-11-304</inkml:trace>
  <inkml:trace contextRef="#ctx0" brushRef="#br0" timeOffset="15911.9878">23425 15141 335,'0'0'1008,"0"0"-800,0 0-86,0 0-62,0 0 75,0 0 8,0 0-12,-31 65-59,15-33-17,-2 9-18,-5 2-14,3 4-12,-2 5-10,2-2 0,2 0-1,1-7 0,3-5-90,3-10-159,2-9-277,6-12-680</inkml:trace>
  <inkml:trace contextRef="#ctx0" brushRef="#br0" timeOffset="16468.9991">23445 15426 320,'0'0'812,"0"0"-623,0 0-12,0 0-86,0 0-18,0 0-9,9-72-26,-2 66 10,4 4 15,0 0 8,1 2 2,1 0 3,0 0-20,-1 15-12,-2 9-17,-5 8-11,-5 7 8,0 8-3,-13 2-4,-6 0 0,-3-2-3,1-6 3,5-7 6,2-10 11,7-8-5,7-9-6,0-3-9,19-4 5,17-6 27,13-12-19,14-7-15,2-5-6,1 3-5,-9 2 7,-14 9-8,-12 4-9,-13 8-88,-9 4-124,-9 0-455</inkml:trace>
  <inkml:trace contextRef="#ctx0" brushRef="#br0" timeOffset="22091.8951">19634 17579 59,'0'0'1047,"0"0"-820,0 0-58,0 0-34,0 0-59,0 0 4,0 0 0,0-11 7,0 11-20,-1 0-14,1 0-27,0 0-6,-3 0-10,0 0-10,0 7 12,0 2-5,0 0-7,0 2 2,1-2-2,2 2 0,-1 1 1,1 3 7,0 4-8,0 0 0,0 3 1,0 0-1,0-4 0,0 1 0,0-6 0,0-4 0,0-2-6,9-2 2,4-4 4,4 0 1,4-1-1,2 0-1,2 0-1,-2 0-15,0-4-3,-3-3 9,-5-1 4,0-3 7,-6-3 0,-3 1 0,-3-3 9,-3 0-8,0 3-1,0 0 1,0 6 6,0 2 10,-3 0-2,0 5 7,0 0-8,0 0-3,0 0 4,0 0 6,-1 0-15,1 0 7,0 5 3,0 3-10,0 3 2,3 4 0,0 5 3,0 3-10,0 7 5,6 3-5,4-2-1,-2 2-2,1-4 1,-2-2 1,2-2 0,-4-9-1,-1-2 1,-1-8-27,-1-2-66,-1-4-70,1-3-89,-2-8-125</inkml:trace>
  <inkml:trace contextRef="#ctx0" brushRef="#br0" timeOffset="22743.0385">20079 17500 222,'0'0'77,"0"0"84,0 0 248,0 0-263,0 0-62,0 0 2,0 0-13,0 49-22,-5-34 5,-2 0 25,-2 2-12,0 0-17,0 0-30,-3 1-9,0-2-7,2-1-5,-2-5 0,3-4 0,1-3 6,2-3 1,1 0-7,0-11-1,2-6-4,2-2-5,-1 2-4,2-3 3,0 2 9,0 3 0,6-2 0,7 1 0,-1 2 1,5 2 14,-1 0 11,0 6 6,-2 1 2,1 5-11,-3 0 9,0 0-11,0 3 1,0 11 18,-1 4 15,0 6-13,-3 5-7,-2 2-6,-2 5-16,-4 1 4,0-1-9,0-2-5,0-3-1,-3-4 6,-3-7-7,0-5 0,2-7-35,1-4-63,1-4-18,2 0-35,0-7-92,0-6-15,0 2 14</inkml:trace>
  <inkml:trace contextRef="#ctx0" brushRef="#br0" timeOffset="25023.6554">20562 17516 358,'0'0'117,"0"0"-117,0 0 602,0 0-446,0 0-78,0 0-37,0 0-19,0 6-11,0-6 21,0 0 25,0 0 13,0 0-6,0 0-12,0 0-2,0 0 7,0 0 30,0 0 1,0 0-3,0 0-23,0 0-15,0 0-19,0 0-6,0 0-7,0 0-5,0 1-9,0 5 7,-1 3-7,-2 4 5,-4 4-5,1 0 1,-2 3-1,-1-1 0,0 2 0,0 1 0,0-4 0,3-2-1,0-4-1,3-2-49,2-7-65,-1-3-125,2 0-125,-2-3-464</inkml:trace>
  <inkml:trace contextRef="#ctx0" brushRef="#br0" timeOffset="25537.9419">20409 17573 117,'0'0'144,"0"0"-98,0 0 601,0 0-421,0 0-129,0 0-44,0 0 33,0 0 16,0 0 24,0 0-25,0 0-6,1 0-21,1 0-18,2 1-9,4 4 13,2-3-28,2 2-7,0 2 3,3-1-16,-2 3 7,4-1-8,-1-1-11,5 0 7,0 0-5,0 1-1,1-1-1,-1-3 0,-6 3 0,-2-2 0,-4 1 1,-5-1 0,1 2 5,-3-1-4,1 1-1,-3 0 0,2-4-1,-2-2 0,2 0-1,-2 0-10,1 0-23,1-5-59,-2-5-102,0 0-103,0 0-304</inkml:trace>
  <inkml:trace contextRef="#ctx0" brushRef="#br0" timeOffset="29286.0752">21062 17345 820,'0'0'370,"0"0"-204,0 0-7,0 0-34,0 0-16,0 0-7,0 0-21,-25 4-28,16 5-10,1 2-9,-3 0-12,1 3-3,-2 1-18,-2-1 7,0-3-7,-2 2 0,1-4 5,-2 0 4,2-1-9,-1-2 0,2-2 0,-1-1 0,4-3 1,-2 0-1,2 0 0,3-7 5,2-5-6,1-4 0,5-2-1,0-3 0,2 2-6,12 2 7,3 4 0,2 1-8,3 3 8,2 4 2,-1 2-2,2 3-2,-1 0 1,-1 3 1,-4 11 0,-3 5 10,-6 7 2,-5 7 0,-5 5-2,0 5 12,-11 1-10,-6 0-10,1-6 4,0-7-5,6-9 0,2-6 1,3-8 0,4-7-1,1-1 6,0 0 0,0-5-7,0-5-38,0-2-52,8-5-120,2 2-149,-2 4-442</inkml:trace>
  <inkml:trace contextRef="#ctx0" brushRef="#br0" timeOffset="30263.6054">21450 17358 303,'0'0'49,"0"0"921,0 0-707,0 0-91,0 0-62,0 0-42,0 0-9,0 1 1,0-1-7,0 0-13,0 0 7,0 0-19,0 0-15,0 0 3,7 0-4,4 0-1,4 0 11,3 0-16,6 0 1,1-4 1,5-3-7,0-4-1,1 3 0,-3-3 1,-5 4 5,-7 1-6,-5 2-1,-4 3 1,-6-1-1,-1 2-45,0 0-78,-5 3-150,-15 7-89,1-1-308,-3 0-174</inkml:trace>
  <inkml:trace contextRef="#ctx0" brushRef="#br0" timeOffset="30545.2828">21523 17470 166,'0'0'180,"0"0"487,0 0-475,0 0-108,0 0-16,0 0 38,0 0 50,19 9 1,-7-9-25,3 0-26,5-6-29,2-4-18,3 1-23,2-2-13,-1 2-4,-1 1-11,-3-1-7,-6 4-1,-6 2 0,-6 0-23,-4 3-104,0 0-123,0 0-235</inkml:trace>
  <inkml:trace contextRef="#ctx0" brushRef="#br0" timeOffset="32033.5533">19809 18110 198,'0'0'724,"0"0"-512,0 0-138,0 0-48,0 0-4,0 0 21,0 0 65,34-6 8,-25 2-8,3 2-12,3-3 15,1 2-34,5-1-18,4 1-13,5 1-13,5-2-8,5 1 3,4-1 6,6-5 6,4-1-6,5-4-2,4-3 2,4-3-4,2-1-5,-2 1 6,0 3-16,-8 4 1,-6 1-6,-4 1-2,-4 3-2,-2-1 0,2 3 4,1-1 9,4-1-4,0-1 3,-3 2-2,-4 0-8,-9 1-7,-9 2 0,-8-1 5,-5 1-5,-5 1-1,-4 0 7,2 2-6,-1-3 7,1 0-8,-1-1 1,0 3 0,-2 0 0,-2 2 5,0 0-5,0 0 6,0 0-7,0 0 0,-6 0-30,-16 0-110,1-3-152,0-7-461</inkml:trace>
  <inkml:trace contextRef="#ctx0" brushRef="#br0" timeOffset="35066.9087">20725 17984 54,'0'0'657,"0"0"-255,0 0-243,0 0-68,0 0-21,0 0 8,0 0 49,-5 0-5,3 0-5,1 0-30,-2 0-30,0 0-15,0 0 2,-1 0-10,3 0 3,-1 0-19,1 0 7,-2 0-10,0 2-1,0 0-5,0 2 3,-4 2-4,2 0 2,-3 0-4,2 4 0,0 1-5,2 3 5,-1 2-6,1 3 0,1 1 0,2 1 0,-1 3 0,0 4 1,2-2-1,0 2 0,0 0 0,0 2-1,7-3 1,6-3 0,0-2-1,5-1-1,2-5 1,0-5-5,3-5-6,0-5-3,0-1 8,1-5 6,-2-12 1,-5-5 0,-1-5 1,-7-7-1,-4 5 0,-5-2 1,0 6 1,-12 6 4,-8 7 0,-2 7 1,-5 5-7,-1 6-2,-2 19-28,6-1-170,7-5-501</inkml:trace>
  <inkml:trace contextRef="#ctx0" brushRef="#br0" timeOffset="36609.8909">22814 16861 172,'0'0'975,"0"0"-730,0 0-53,0 0-45,0 0 2,0 0-24,0 0-26,-10-17-29,0 17-26,-2 0-31,-2 4-5,-2 9-8,0 5 0,4 1 1,2 1-1,2 0 0,5-2 0,3-1-1,0-6 1,9-2-2,8-3 2,2 1 0,1-4 0,2 5 0,-3-1 0,-5 6 0,-1 2 0,-7 0 1,-5 2 0,-1 1 0,0 3 0,-9-7 5,-5 4-5,-3-1 1,-2-2 0,0-3 5,3-2-7,-4-7-65,5-1-226,3-2-504</inkml:trace>
  <inkml:trace contextRef="#ctx0" brushRef="#br0" timeOffset="37010.481">22583 17311 491,'0'0'239,"0"0"148,0 0-252,0 0-38,0 0 25,0 0 15,0 0-5,52 36 41,-18-36-28,11-2-13,6-10-43,10-3-13,0 1-22,-3 3-21,-6 1-17,-13 4-15,-11-1 0,-10 5 1,-10 1-2,-7 1-34,-1 0-46,-16 0-110,-7 3-306,-4 4-730</inkml:trace>
  <inkml:trace contextRef="#ctx0" brushRef="#br0" timeOffset="37360.8172">22762 17420 68,'0'0'1121,"0"0"-767,0 0-136,0 0-88,0 0-31,0 0-10,0 0-18,19-8-6,-16 8-6,0 6-15,1 9 0,-1 4-26,-1 5-1,-2 5-7,0 0 2,0 1-11,0-2 0,0-4-1,0-4-49,-2-5-58,2-5-65,-1-3-39,-5-4-17,1-3-35,-2 0-348</inkml:trace>
  <inkml:trace contextRef="#ctx0" brushRef="#br0" timeOffset="37593.4318">22708 17698 137,'0'0'910,"0"0"-566,0 0-116,0 0-60,0 0-13,0 0-54,88-34-46,-67 25-30,1 2-24,-7 3 1,0 0-2,-5 1-49,-2 3-100,-4 0-74,-2 0-134,-2 0-422</inkml:trace>
  <inkml:trace contextRef="#ctx0" brushRef="#br0" timeOffset="37841.9692">22693 17349 192,'0'0'1032,"0"0"-761,0 0-42,85-37-30,-51 29-82,-4 2-73,-5 1-44,-13 5-18,-9 0-320,-3 0-663</inkml:trace>
  <inkml:trace contextRef="#ctx0" brushRef="#br0" timeOffset="38278.8792">22256 17039 1150,'0'0'332,"0"0"-116,0 0-63,0 0-30,0 0-10,0 0-20,0 0-30,10 41 11,-8-2-1,2 23-29,5 24-16,3 16-8,6 8-13,0-20-5,1-21 8,1-23-10,3-13-33,9 0-59,9-3-45,33-21-107,-12-9-74,-7-3-428</inkml:trace>
  <inkml:trace contextRef="#ctx0" brushRef="#br0" timeOffset="38729.1608">23025 16730 170,'0'0'1127,"0"0"-793,0 0-150,0 0-11,83 10-22,-49 6-48,2 9-26,-2 6-28,-4 9-12,-7 23-1,-10 26-14,-13 24-13,-11 1-3,-14-16 0,0-34-6,8-27 1,2-8 0,-3 1-1,0-1-26,-7 1-82,6-10-231,5-9-527</inkml:trace>
  <inkml:trace contextRef="#ctx0" brushRef="#br0" timeOffset="45582.4137">21181 17177 412,'0'0'0,"0"0"0,0 0 289,0 0-171,0 0-73,0 0 14,2 0 55,-2 0 12,0 0-20,1 0-31,-1 0 5,0 0-23,0 0-2,0 0-1,0 0 10,0 0 3,0 0-20,0 0-1,0 0-2,0 0-22,0 0 3,0 0 0,0 0 9,0 0-17,0 0-2,0 0-2,0 0-4,0 0 5,0 0 1,0 0 4,0 0-3,0 0 8,0 0 2,0 0 2,0 0-2,0 0-6,0 0-18,-1 3-1,-8 3 1,-1 2 5,-4 4-7,-2 6 0,-4 6 2,-5 2-1,-5 8-1,-3 7 1,-3 4 0,-4 6-1,1 0 0,2-2-1,3-3 2,7-7-1,5-5 0,8-7 0,2-9 6,8-4-6,1-7 1,3-4-3,0-3 2,0 0 0,0 0 0,0 0 0,0-10 0,1-2-19,7-6-71,-1 0-129,-2 1-185</inkml:trace>
  <inkml:trace contextRef="#ctx0" brushRef="#br0" timeOffset="46716.8661">21451 16998 329,'0'0'66,"0"0"-66,0 0 512,0 0-442,0 0-24,0 0 15,0 0 4,-31 4 14,24-4 10,2 0 30,2 0-32,0 0 0,0 0-1,2 0-32,1 0 10,-2 0-5,2 0-8,0-1-4,0-3-12,0-2-10,6-1-19,5 0-5,4-3-1,0 1 1,1 2 0,1 2 0,-3 1 9,0 2-9,-4 2 6,-2 0-6,-4 0-1,1 4 0,-5 8 1,0 2 0,0 3 5,0 4-6,-11 0 9,-2-1-9,2-1 1,2-3 0,2-3-1,3-6 1,4-3-1,0 0 0,0-4-9,0 0 9,11 0 0,0 0 0,0-3 0,-2 0-1,-2 2 1,-3 1 0,-2 0 0,-1 0 0,-1 1 0,0 10 0,0 1 0,-1 4 0,-8 1 1,-2 2 0,-5-1-1,-1 2 1,-2-2 6,0-4-7,-1-3 0,1-3 0,1-1 7,4-5-7,4-1 11,1-1-11,3 0 2,5 0 8,1-7-9,0-1-1,0 1-1,0 0-21,3 1-139,0 4-233</inkml:trace>
  <inkml:trace contextRef="#ctx0" brushRef="#br0" timeOffset="47532.2818">20880 18010 1141,'0'0'298,"0"0"-147,0 0-75,0 0-37,0 0-21,0 0 37,0 0 77,-30 45 0,10-20-35,-5 5-35,-8 9-28,-5 5-5,-5 5-5,-6 4-12,1-6 0,0-4-5,6-6-4,8-8 12,10-9 10,9-4-6,5-12-5,7-1-7,1-3 3,2 0-9,0 0-1,2 0 0,7-7-1,5-6-30,12-11-76,-4 0-224,-1 2-492</inkml:trace>
  <inkml:trace contextRef="#ctx0" brushRef="#br0" timeOffset="48301.3476">21251 18192 854,'0'0'251,"0"0"-103,0 0-35,0 0-35,0 0-30,0 0 9,0 0 29,-28-37-10,28 36 13,0-1 10,0 1-9,0-1-19,0-4-24,0 2-22,5 1-10,5 0-9,2 0 1,3 3-1,-3 0 0,2 0-4,-3 7 4,-3 5 4,-2 4-3,-3 5 1,-3 5-1,0 1 3,0 7-4,-5-2-4,-6 1 5,-3 2 1,0-3 0,0-3 0,0-2-7,5-7 0,0-4 5,5-7-5,2-4 0,2-4 4,0-1-5,0 0 0,2 0 12,14-3 28,4-7 4,7-2-10,4-2-10,6-5 4,-1 1 1,-3-1-4,-7 4-7,-4 4-3,-8 1-8,-6 10-6,-5-2 6,-3 2-7,0 0-58,0 0-127,-5 0-377</inkml:trace>
  <inkml:trace contextRef="#ctx0" brushRef="#br0" timeOffset="49548.5067">22363 18037 886,'0'0'321,"0"0"-50,0 0-70,0 0-17,0 0-19,0 0-31,-20-45-43,15 41-25,-1 3-16,-3 1-25,-3 0-10,-6 1-14,-1 9 0,-2 6 0,0-1 0,3 3-1,4-2-6,8 1 5,6-3 1,0-2-1,8-1-6,13-2 7,1-4 0,4 1-1,-3-4 1,-3 2-1,-5 2 1,-6 0-1,-2 0 1,-4 2-1,-3 0 1,0 4 0,0-1 0,0 1 1,-6-2-1,-4-1 0,-4 2-1,0-2-34,-2 1-69,-6 2-142,4-4-250,2-2-536</inkml:trace>
  <inkml:trace contextRef="#ctx0" brushRef="#br0" timeOffset="49857.1189">22068 18431 1311,'0'0'342,"0"0"-170,0 0-113,0 0 7,0 0-3,116-30-9,-68 16 3,4 0-4,2-1-16,-1 1-21,-2 3-16,-9 1-37,-9 4-109,-11 3-85,-8 3-80,-10 0-220</inkml:trace>
  <inkml:trace contextRef="#ctx0" brushRef="#br0" timeOffset="50217.5338">22210 18562 857,'0'0'548,"0"0"-329,0 0-73,0 0-64,0 0-43,0 0-9,0 0 30,10-6 8,-9 6-17,1 0-15,1 0 9,0 10 2,0 1-9,0 4-16,-2 5-13,1-3-7,-1 3-1,-1 0-1,0-2-7,0-3-47,0-2-69,0 0-117,0-6-155,0-1-545</inkml:trace>
  <inkml:trace contextRef="#ctx0" brushRef="#br0" timeOffset="50453.4209">22203 18790 905,'0'0'368,"0"0"-161,0 0-122,0 0-33,0 0 18,0 0-6,0 0 25,24-7-14,-13 1-25,2-1-8,-1 1-30,0 0-11,1-1-1,-2 0-97,1-6-74,-3 6-84,-5-2-142</inkml:trace>
  <inkml:trace contextRef="#ctx0" brushRef="#br0" timeOffset="50665.4223">22153 18434 595,'0'0'539,"0"0"-397,0 0-2,0 0-54,0 0-21,0 0-41,96-14-24,-73 5-211</inkml:trace>
  <inkml:trace contextRef="#ctx0" brushRef="#br0" timeOffset="51211.4652">23108 18051 804,'0'0'548,"0"0"-344,0 0-65,0 0-44,0 0-25,0 0 6,0 0 3,-11-4-6,11 4-18,0 0-24,0 0-15,0 0-10,9 0-6,6 0 15,2 0 4,3 0-13,1-2 0,-1 0-5,-3 1-1,-1 0 0,-5 1 0,-3 0-45,-2 0-28,-2 0-20,-1 0-42,-3 4-36,0 5-118,0-2-249</inkml:trace>
  <inkml:trace contextRef="#ctx0" brushRef="#br0" timeOffset="51448.8562">23146 18190 977,'0'0'256,"0"0"-114,0 0-23,0 0-32,0 0 30,0 0 58,0 0-17,27 6-21,-10-6-38,2-7-43,1-2-32,0 2-7,0-3-17,-1 2-1,7 0-84,-7 0-227,-4 0-384</inkml:trace>
  <inkml:trace contextRef="#ctx0" brushRef="#br0" timeOffset="52771.1155">23878 17373 481,'0'0'980,"0"0"-757,0 0 37,0 0-150,0 0-73,0 0-31,0 0-5,-3-6-1,3 22 25,-2 5 27,1 2-5,1 5-3,0 3-32,0 1 2,1-5-13,11-4 0,1-6 0,5-9-1,2-6 6,4-2-6,1-8 1,0-11 8,-5-1-1,-3-2 14,-6 2 18,-4 3-3,-4 4 12,-3 6 10,0 3-19,0 2-5,0 2-20,0 0-14,0 0-1,0 4 1,-1 10-1,-9 11 9,-1 11 3,-1 6 1,0 8 1,5 1-13,-1-3 1,2-4-2,3-12 6,0-8-5,2-8-1,1-11-1,0-5-63,0-14-111,3-7-192,1-6-652</inkml:trace>
  <inkml:trace contextRef="#ctx0" brushRef="#br0" timeOffset="53271.7942">24294 17389 1031,'0'0'527,"0"0"-394,0 0-75,0 0-49,0 0 1,0 0 35,0 0 27,-15 60-16,-3-40-2,-1-2-15,-1 0-6,-1-3-14,3-4-10,2 0-2,1-5-1,3-6-5,3 0 7,0 0-2,5-10-6,4-10-10,0 1-18,10-5-6,5 4 16,4 3 7,1 6 10,1 7-5,-1 4 6,-1 0 12,0 13 0,-4 10 19,-3 10 7,-6 11 27,-6 7-29,0 6 2,0 0-14,-15-4-5,3-8-9,-1-8-8,1-11 4,4-8-6,5-18-95,1 0-210,2-4-396</inkml:trace>
  <inkml:trace contextRef="#ctx0" brushRef="#br0" timeOffset="53620.426">24609 17318 1048,'0'0'381,"0"0"-108,0 0-78,0 0-101,0 0-48,0 0-18,0 0 12,-37 25 10,18-3-9,1 2-14,-2 3-14,-1 4-2,0 1-10,1 1 1,2 0-2,0-3-13,6-4-92,-1-7-113,6-5-170,1-11-511</inkml:trace>
  <inkml:trace contextRef="#ctx0" brushRef="#br0" timeOffset="53836.8549">24392 17348 1159,'0'0'377,"0"0"-252,0 0-71,0 0 89,0 0-23,79 89-19,-52-56-42,-4 3-38,-1 0-12,-3-3-8,-2-4-1,5-6-54,-7-6-185,0-7-322</inkml:trace>
  <inkml:trace contextRef="#ctx0" brushRef="#br0" timeOffset="54334.5624">24749 17237 1151,'0'0'316,"0"0"-98,0 0-106,0 0-43,0 0-25,0 0-6,0 0 16,70-29 18,-61 32-6,-2 9-21,-4 4-12,-3 7 3,0 7-15,-12 2-14,-1 2 2,-2-3-9,4-6 0,4-6 0,4-7 0,3-6-7,0-5 7,0-1-1,12 0 0,3 0 0,0 0 1,3 0 7,-3 0-6,-3 0-1,-4 4-5,-3 7 4,-5 2 2,0 6-1,-3 0 11,-15 2-11,-7 5 0,-26 14-37,2-7-192,5-3-415</inkml:trace>
  <inkml:trace contextRef="#ctx0" brushRef="#br0" timeOffset="54855.1084">23940 18004 557,'0'0'677,"0"0"-429,0 0-62,0 0-61,0 0-27,0 0-14,0 0 8,0-32 2,0 27-15,10 0-20,13-2-16,13-6 7,25-4 11,33-7-9,37-1-2,15 1 7,-11 5-9,-32 9-18,-41 6-8,-23-3-13,-12 0-8,-6-1-1,-2 0-34,-4-1-25,-8 0-11,-7 8-44,-5 1-42,-10 0-198,-8 10-338</inkml:trace>
  <inkml:trace contextRef="#ctx0" brushRef="#br0" timeOffset="55341.4181">24300 18058 940,'0'0'302,"0"0"-11,0 0-139,0 0-60,0 0-27,0 0-7,0 0 11,-3-27-2,10 20 8,2 0-7,0 4-9,2 0 0,-1 3-14,-1 0-20,-2 3-16,-1 10-2,-3 5 1,-3 4-7,0 5 0,-1 3 1,-11 1 4,-6 1 1,1 1-7,-2-4 1,4-3 1,2-9-2,7-4 8,3-10-8,3 1-1,3-4 1,18 0 14,7-7 26,12-11-3,9 2-16,5-3-6,5 3-9,-5-2 1,-8 6-7,-8-5-67,-13 5-172,-14 4-766</inkml:trace>
  <inkml:trace contextRef="#ctx0" brushRef="#br0" timeOffset="56062.6793">23255 18708 751,'0'0'601,"0"0"-359,0 0-86,0 0-67,0 0-24,0 0-4,0 0-3,14 0 6,-5 0 14,0 0-13,4 0 4,5 0-20,6-2 0,1-2-12,0 0-26,-3-2-3,-5 2-7,-6 2-1,-3 2-69,-6 0-127,-2 0-302,0 0-382</inkml:trace>
  <inkml:trace contextRef="#ctx0" brushRef="#br0" timeOffset="56240.3119">23340 18798 1008,'0'0'509,"0"0"-271,0 0-34,0 0-49,105-37-71,-74 27-54,8 0-30,-9 2-136,-8 0-606</inkml:trace>
  <inkml:trace contextRef="#ctx0" brushRef="#br0" timeOffset="67640.0845">23850 18667 796,'0'0'233,"0"0"-55,0 0-96,0 0-35,0 0-17,-13 0-8,13 0 10,-1 0 24,-4 0 33,1-5 9,-1 5-15,-2-4 22,1 1-26,1 0-28,1 3-12,1-4-6,-2 2-2,4 1-2,-2 0 2,0-1-1,3 2-2,0 0-6,0 0-10,0 0-2,0 0-10,0 0 0,0 0 1,7-5-1,11 3 1,11-5-1,7-2 0,5-2 2,1-2-1,-2 1-1,-1-4 0,-8 5 1,-8 1-1,-7 1 1,-7 5-1,-6 1 6,-2 3 6,-1 0-3,0 0 1,0 0-4,0 0-5,-5 3-1,-1 4 0,-2 1 0,-1 0 1,2 2 5,-1 0-6,-1 0 0,-1 2 0,-2 3 12,-3 3-11,2 6 13,-5 2-8,3 4 9,-1 4 4,2 1-4,-1 2-4,3-1-4,2-3-6,1-3 11,4-8-11,1-5-1,1-5 0,1-6-1,2-4 1,0-2-49,0 0-38,0-23-114,5 1-153,1-2-259</inkml:trace>
  <inkml:trace contextRef="#ctx0" brushRef="#br0" timeOffset="67842.4347">23873 18748 963,'0'0'388,"0"0"-169,0 0-120,0 0-15,0 0 78,0 0-47,0 0-38,79 42-30,-51-38-22,2 0-22,10-4-3,-7 0-232,-6-10-375</inkml:trace>
  <inkml:trace contextRef="#ctx0" brushRef="#br0" timeOffset="68487.7654">24172 18595 431,'0'0'697,"0"0"-548,0 0 22,0 0-58,0 0-53,0 0-24,0 0-21,7-23 17,5 17 6,1-2 22,5 4 13,-1-2-22,2 2-1,-3 2 5,1 2-12,-7 0-22,-2 2-14,-7 10-6,-1 8 8,-3 2-1,-13 3 5,-4 4-7,2-5-6,1-2 1,4-8-1,5-2 0,3-5 0,4-5-2,1-2-4,0 0 5,0 0 0,10 0 1,0 0-1,1 0-1,1 0 2,-2 0 0,1 4 2,-1 3-2,-2 1 0,-2 2 1,-5 2 0,-1 1 1,0 2 5,-10 0 15,-10-1 5,-3-1-9,-2-4-2,-1-3-4,0-2-12,6 0 1,4-4-1,9-11-124,6-6-224,1-1-452</inkml:trace>
  <inkml:trace contextRef="#ctx0" brushRef="#br0" timeOffset="68892.3895">24479 18633 1166,'0'0'355,"0"0"-119,0 0-119,0 0-75,0 0-23,0 0 14,0 0 18,-23 36-4,20-31-16,0-2 2,2-2-21,1-1 4,0 0 4,0 0 6,0-5 13,0-6-29,0-3-4,0 2-5,1 1 0,2 5 1,-1 2-2,1 4-80,-3 0-162,0 8-243,0-2-672</inkml:trace>
  <inkml:trace contextRef="#ctx0" brushRef="#br0" timeOffset="69336.9157">24740 18544 1159,'0'0'367,"0"0"-127,0 0-54,0 0-85,0 0-51,0 0-29,0 0-10,-44 2 0,25 8 14,1 6 6,0-2 0,5-1-14,1 1-16,8 1 9,4-1-9,0-1 4,3-1-5,11 2 0,1-3 0,0 1 1,-1-1 1,-3 2-1,-2 0 7,-2-1-7,-4 2 12,-2 0 5,-1 3-5,0-3-7,0 1-4,-4-1 4,-7-2-5,-2-4 5,-1-2-4,-1-3-2,2 0-49,2-3-86,3-4-126,2-9-218,4-6-606</inkml:trace>
  <inkml:trace contextRef="#ctx0" brushRef="#br0" timeOffset="69629.6653">24720 18474 965,'0'0'400,"0"0"-165,0 0-88,0 0-37,0 0-18,0 0-4,0 0 9,50 0 0,-16 0-24,3-4-21,2 3-12,-3-1-8,-8 2-30,-7 0 4,-10 0-6,-11 0-68,-17 0-90,-16 10-204,-3-4-681</inkml:trace>
  <inkml:trace contextRef="#ctx0" brushRef="#br0" timeOffset="73875.7974">12274 18173 745,'0'0'568,"0"0"-418,0 0-18,0 0-74,0 0-17,0 0 7,-1-3 68,1 3 0,0 0-17,0-1-5,0 1-27,0 0-27,0 0-8,-3 1-11,-1 9-8,1 3 8,-2 4-3,1 4 0,1 3-5,0 2-7,0 7 1,3-2-6,0 5 1,0-5-2,0 1 1,0-7 1,0-7-1,3-4-1,0-9-25,-2-5-46,2-7-74,0-12-200,-1-1-520</inkml:trace>
  <inkml:trace contextRef="#ctx0" brushRef="#br0" timeOffset="74428.1306">12421 18323 208,'0'0'85,"0"0"-63,0 0 334,0 0-187,0 0-62,0 0-35,0 0 35,-17 8 12,14-8-28,-1 0 19,-2 2-4,0 1-28,0-1-30,-3 2-18,-1 2-14,-1 2-14,1 3-1,2 3 4,-1 2-5,5 1 0,1 5-2,3 2-8,0-1-47,0-4 0,4-4 5,10-6 5,1-9 8,5 0 31,3-14 8,4-9 19,-3-5 10,-4-3 18,-7 2 4,-9 2-18,-4 4-17,0 8-16,-12 5-1,-4 8-89,-7 2-85,4 7-91,5 0-292</inkml:trace>
  <inkml:trace contextRef="#ctx0" brushRef="#br0" timeOffset="75125.137">12525 18395 675,'0'0'557,"0"0"-411,0 0-41,0 0-54,0 0-30,0 0-12,0 0-8,-67 84-1,54-65-9,5 0-19,4-5-63,4-5-20,0-3-61,16-6 51,5 0 74,3-10 47,1 0 31,-4-4 60,-3 4 46,-6 2 0,-6 1 3,-2 1-9,-4 2-20,0-3 16,0 1-21,0 2-30,0 0-14,0 2-2,0 2-12,0 0-11,-1 0-14,-2 0-8,0 6 0,0 11-2,-1 3-1,2 6 3,1 7-6,-1 3-8,2 8 10,0 3-10,0 1 0,0 1-1,0-2-6,0-4 5,0-7 1,0-6-1,-2-13 0,-1-5 0,0-8 1,-3-4-2,-5-6-26,-3-15-15,-7-9-4,-2-6-20,0-9-2,5-2 42,12 4 20,6 3-3,12 3-34,20 8 4,5 6-26,4 8-45,-3 4-35,-13 2-137,-14 4-785</inkml:trace>
  <inkml:trace contextRef="#ctx0" brushRef="#br0" timeOffset="75741.4544">11663 18312 414,'0'0'65,"0"0"552,0 0-454,0 0-8,0 0-28,0 0-15,0 0 9,4-27 22,-4 23 7,0 4-21,0 0-33,0 0-19,0 0-17,0 11-16,0 9-4,0 2-7,0 9-20,0 6-11,3 1 4,5 2-5,3-3 4,0-5-5,0-5-7,-1-8-50,0-9-63,8-10-93,-4-7-148,0-8-337</inkml:trace>
  <inkml:trace contextRef="#ctx0" brushRef="#br0" timeOffset="76179.7269">11972 18314 332,'0'0'73,"0"0"645,0 0-519,0 0-15,0 0-30,0 0-30,0 0-26,9-28-20,-9 28-5,0 0-8,-9 0-33,-3 9-22,0 4-1,0 6-7,0 6 6,5 4-8,5 3 0,2 3 0,0-6 0,14-7-2,5-4 2,5-12-12,1-6 12,-1-4 9,1-17-9,-1-7 18,-8-5-1,-7 1-3,-9-2-1,-1 5-4,-21 5-9,-8 11 0,-15 6-99,5 7-222,7 0-555</inkml:trace>
  <inkml:trace contextRef="#ctx0" brushRef="#br0" timeOffset="77585.8067">12751 18623 217,'0'0'907,"0"0"-591,0 0-92,0 0-93,0 0-78,0 0-24,0 0-7,3 0 9,-2 2 41,-1-1 10,0 4-22,0 0-16,0 4-8,0 2-20,0 2-4,0 2-12,0 2 1,0 1 0,0-6-1,0 2 0,0-4 0,0-7-12,0 0-79,3-3-99,6-9-114,-3-2-287</inkml:trace>
  <inkml:trace contextRef="#ctx0" brushRef="#br0" timeOffset="77694.8154">12751 18623 214</inkml:trace>
  <inkml:trace contextRef="#ctx0" brushRef="#br0" timeOffset="77931.9394">12751 18623 214,'107'0'93,"-107"3"691,1-1-562,-1-1-38,2 1-54,-2 2-37,0 3-13,0-1-5,0 4-11,0 4-8,-2-2-14,-1 5-20,2 3-10,1-4-10,0 5-1,0-7 1,9 1-2,0-8 0,2-3 1,3-4 1,-2 0 10,1-15 22,-2-5-18,-3-6-6,-3 0-9,-5-7 0,0 4-1,0 3-28,-11 5-23,-6 6-59,-1 5-107,0 3-380</inkml:trace>
  <inkml:trace contextRef="#ctx0" brushRef="#br0" timeOffset="79725.07">13050 18176 241,'0'0'225,"0"0"417,0 0-486,0 0-47,0 0-24,0 0-26,0 0 19,0 0-4,24-21-21,-19 18-8,-1 3-8,4 0-17,5 0 6,2 0-4,6 0-1,0 0-1,4 0 1,-1 0-6,-3 0-4,-6 0-3,-6-1-1,-3-1 6,-5 2 14,-1 0 37,0 0-2,0 0-21,0 0-16,0 0-16,0 0-2,-1 0-1,-5 3-4,0 4 4,0 7 0,-2 0 2,-1 5 6,-1 4 5,1 0 0,-2 4-5,1 2-3,1 1-2,2 3-7,1-3 4,-2-1-6,2-5 1,2-7-1,1-5 0,0-6-27,1-3-45,1-3-67,-2 0-96,-1-5-96,1-8-467</inkml:trace>
  <inkml:trace contextRef="#ctx0" brushRef="#br0" timeOffset="79942.8884">13061 18248 178,'0'0'138,"0"0"735,0 0-628,0 0-126,0 0-49,0 0 29,0 0-7,47 38-30,-30-23-33,1-2-17,-5-1-11,4-2-1,-7-4-179,-2-4-356</inkml:trace>
  <inkml:trace contextRef="#ctx0" brushRef="#br0" timeOffset="80479.8406">13298 18237 376,'0'0'130,"0"0"534,0 0-497,0 0-37,0 0-79,0 0-32,0 0-19,38-41 6,-21 37 7,-5 1 57,-3 3 18,0 0-1,-6 0-12,-2 15-8,-1 3 7,0 5-29,0 1-26,-4 2-9,-5 1-8,0-7-1,2-1 5,1-3-6,-2-6 2,5-2-2,3-5 1,0-3-1,0 0 0,2 0-3,8 0 2,1 0 1,-1 0 0,2 0 0,-1 4 1,-2 5 14,1-3 2,-3 7 17,-1 1 0,-3-2 0,-3 2-1,0-1-8,0 2-1,-10-2-17,-6-1-6,-3 1-1,-1-1-50,-3-4-148,5 2-310,5-7-484</inkml:trace>
  <inkml:trace contextRef="#ctx0" brushRef="#br0" timeOffset="80737.0493">13525 18394 1174,'0'0'504,"0"0"-238,0 0-93,0 0-69,0 0-39,0 0-35,0 0-17,0-2-12,0 2-1,0 0 0,0 0-59,3 0-181,0 0-378</inkml:trace>
  <inkml:trace contextRef="#ctx0" brushRef="#br0" timeOffset="81175.9304">13711 18255 413,'0'0'280,"0"0"363,0 0-434,0 0-74,0 0-37,0 0-10,0 0-25,-1-3-25,-7 3-25,-1 3-6,3 7-6,-1 0 0,6 0-1,1 4 0,0-1-1,0 2 1,0 0 0,10-5 27,0 2 22,1-2 4,1-1 0,-2-1-17,-1-2 1,0-1-26,-5 4-5,-1-3 2,-1 1-1,-2 3-1,0 4 4,0-2-10,0-2 2,-8 3 13,-3 2 5,-1 0-12,-2-1-7,2 1 0,2-5-1,0-4-24,5-2-71,5-4-114,0-4-164,0-8-484</inkml:trace>
  <inkml:trace contextRef="#ctx0" brushRef="#br0" timeOffset="81408.3911">13743 18176 910,'0'0'250,"0"0"-137,0 0-29,110-31-23,-67 23-35,-1 1-14,-5-2 3,-5 8-15,-12 1-12,-11 0-553</inkml:trace>
  <inkml:trace contextRef="#ctx0" brushRef="#br0" timeOffset="81958.9426">14247 18275 738,'0'0'486,"0"0"-296,0 0-30,0 0-55,0 0-18,0 0-20,0 0 36,36 0 2,-14 0-12,1-4-21,2 0-20,-3 2-11,-1-2-23,-3 2-9,-2 1-8,-4-1-1,-4 2-22,2 0-64,-4 0-80,-6 0-86,0 2-116,0 5-398</inkml:trace>
  <inkml:trace contextRef="#ctx0" brushRef="#br0" timeOffset="82134.8612">14326 18412 1166,'0'0'362,"0"0"-135,0 0-67,0 0-62,0 0-45,93-33-33,-62 21-11,0 1 0,-2 6-8,-7-1-1,-3 5-2,-5 1-225,-7 0-538</inkml:trace>
  <inkml:trace contextRef="#ctx0" brushRef="#br0" timeOffset="83568.8906">15054 18169 1340,'0'0'521,"0"0"-411,0 0 52,0 0-63,0 0-29,0 0-27,0 0-14,7-2-5,5 2 15,0 0 2,0 0-2,2 2-6,-2 9-14,-3 5-1,1 0 1,-1 8-1,0 2-8,0 7-2,0-2-2,0 4-6,1 1 1,-4-3 0,2-1 0,-4-5 0,-1-7 0,-1-9-1,1-5 0,4-6-54,0 0-57,14-25-48,-1-9-150,-2 0-344,0-2-666</inkml:trace>
  <inkml:trace contextRef="#ctx0" brushRef="#br0" timeOffset="83943.7747">15518 18176 222,'0'0'868,"0"0"-594,0 0-84,0 0-10,0 0-15,0 0-51,0 0-48,0-17-26,-3 17-17,0 11-4,-3 8 4,-3 8 0,2 4-8,-1 3-14,2 2 5,5-1-5,1-4-1,0-3 0,4-12 0,8-6 0,4-7 0,3-3 0,3-16 6,2-10-5,1-7 5,-2-6-5,-7-2 6,-7-5-5,-9 7 4,0 8-6,-21 7 1,-6 10-1,-21 14-30,9 0-140,4 0-338</inkml:trace>
  <inkml:trace contextRef="#ctx0" brushRef="#br0" timeOffset="84379.9831">15891 18170 188,'0'0'898,"0"0"-583,0 0-107,0 0-65,0 0-33,0 0-30,0 0-9,8-11-1,-8 21 5,-2 0-17,-8 7-17,-3 4-19,-1 4-1,0 4-11,-2 1-4,1 0-6,2 1 0,4-2 0,1-9-23,2-5-64,5-7-76,1-5-74,0-3-78,0-14-40,0-7-680,4-2 944</inkml:trace>
  <inkml:trace contextRef="#ctx0" brushRef="#br0" timeOffset="84680.7004">15773 18155 211,'0'0'674,"0"0"-328,0 0-105,0 0-79,0 0-45,0 0 4,0 0-9,23 4-26,-16 6-8,5 4-28,0 3-13,4 5-12,1-2-8,0 3-16,0-2 1,-1-1-2,-2-3-5,-1-2-69,-1-2-58,6-8-89,-4-3-38,-5-2-273</inkml:trace>
  <inkml:trace contextRef="#ctx0" brushRef="#br0" timeOffset="93459.4474">16146 18063 54,'0'0'200,"0"0"501,0 0-487,0 0-110,0 0-46,0 0-20,0 9-16,2-7-5,0 0 35,0 2 36,-1-4 2,-1 0-4,0 1 6,0 1 2,0-1-21,0-1-27,0 2-18,0-2-14,0 0-4,0 0 0,0 0 6,0 1 8,0 2 17,0 1 9,0 2-5,0 0-11,0 4-6,0 0-13,0 3-5,0 4 5,0 3-9,0 3-5,0 4 0,0-1 5,0 1-5,0 0 0,0-2 0,0-5 5,0-6-6,0-2-1,0-8-1,0-4-23,0 0-11,3 0-42,4-17-139,-3-5-123,-2 4-240,-2 2-485</inkml:trace>
  <inkml:trace contextRef="#ctx0" brushRef="#br0" timeOffset="93925.5877">16291 18236 217,'0'0'502,"0"0"92,0 0-345,0 0-60,0 0-37,0 0-37,0 0-8,3 0-7,-3 0-11,1 0-20,-1 0-20,0 0-15,0 0-7,0 0-9,0 0-11,2 0-7,-2 0-5,5 0-59,0 0-109,-3 0-415</inkml:trace>
  <inkml:trace contextRef="#ctx0" brushRef="#br0" timeOffset="94516.9987">16655 18170 399,'0'0'27,"0"0"640,0 0-384,0 0-70,0 0-19,0 0-20,0 0-17,10-80-45,-10 70-36,-4 2-17,-7 3-15,-3 0-17,-2 4-18,-1 1 3,-1 0-11,-5 1 0,3 10-1,1 3-1,5 3 0,2 0-6,6 3-15,4-2-14,2 0 17,0-3-6,12-1 5,7-4 0,3-4 6,4-1 4,1 1-3,0-1 11,-3 2 1,-3-1-1,-5 2 2,-7 2-1,-6 0 0,-3 6 1,-1-3 0,-14 2 0,-5 0 2,-2-2-2,2-3 1,1-4-1,6-6 1,1 0 0,7-6-1,5-17-18,0-7 3,11-7-4,8-3-25,3 5-55,4 2-50,8 3-84,-6 11-158,-6 5-789</inkml:trace>
  <inkml:trace contextRef="#ctx0" brushRef="#br0" timeOffset="95138.9264">16841 18006 309,'0'0'923,"0"0"-606,0 0-131,0 0-71,0 0-59,0 0-19,0 0-12,-10-2 0,10 2 14,4 0 12,5 0 16,6 2-23,2-2-19,3 0-13,2 0-3,-2 0-8,0 0 0,-4 0 14,-4 0 14,-4 0 13,-4 0 4,-2 0 3,-1 0-6,-1 0-10,0 0-11,0 0-1,0 2-5,0 5-1,0 3 1,0 6 5,-6-1 0,-3 6-9,-3 3-2,2 5 1,-2-3-10,-2 4 7,4-4-8,0 4 1,1-3-1,0 0 0,2-1 0,-1-4 0,3-4-13,-1-1-19,3-9-20,0-1-24,2-7-35,1-3-35,0-21-192,0 1-287,0-7-533</inkml:trace>
  <inkml:trace contextRef="#ctx0" brushRef="#br0" timeOffset="95341.4037">16896 18173 700,'0'0'328,"0"0"248,0 0-372,0 0-13,0 0-43,0 0-63,0 0-51,99 39-24,-81-33-10,-4 2-83,-4-7-137,-4-1-417</inkml:trace>
  <inkml:trace contextRef="#ctx0" brushRef="#br0" timeOffset="96189.8124">17253 18248 320,'0'0'887,"0"0"-552,0 0-102,0 0-58,0 0-41,0 0-28,0 0-27,-9 17-23,9-13-18,0-2-11,0 2-5,3-4-4,12 0 10,2 0-4,5 0-9,2 0-13,-2 0 0,-1-2-1,-3 0-1,-6 2-26,-6 0-34,-3 0-37,-3 0-54,0 0-110,-2 0-126,-16 5-403,1 4 171,1-3 550</inkml:trace>
  <inkml:trace contextRef="#ctx0" brushRef="#br0" timeOffset="96369.4158">17266 18430 150,'0'0'1022,"0"0"-662,0 0-165,0 0-81,0 0-82,102-29-32,-74 15-86,-4 4-100,-3-3-150,-4 4-702,-8 2 856</inkml:trace>
  <inkml:trace contextRef="#ctx0" brushRef="#br0" timeOffset="98473.4534">17771 18087 408,'0'0'149,"0"0"31,0 0 217,0 0-155,0 0-18,0 0-26,0 0-32,16-17-33,-16 17-31,0 0-33,0 0-13,0 6-10,0 8 17,0 2-4,0 11-4,0 1-18,0 7-8,-4-2-10,-8 0-9,4 0-1,-1-4-8,0-2-1,4-4 0,0-6 0,4-6-18,1-5-46,0-3-49,0-6-41,0-11-150,0-5-351</inkml:trace>
  <inkml:trace contextRef="#ctx0" brushRef="#br0" timeOffset="99033.9589">17971 18149 991,'0'0'261,"0"0"-111,0 0 13,0 0-22,0 0 0,31-77-40,-31 67-31,0 3-6,0 3-11,-15-2-17,0 6-23,-6 0-4,0 0-8,2 2 0,0 7-1,2 5 0,1 0 0,4 6-2,3 0 1,5 3-19,4-1-16,0 1 5,0-3 8,11-2 2,4-3 5,2-4 15,1 0-5,3-2 5,-5 0 0,0 1 0,-3 0 1,-5 1 0,-5 2 0,-3 0 1,0-3-1,-10 3 1,-5 1 1,-6-2 4,-1-2-6,4-3 1,2-3-1,3-3 0,6-1 7,5-2-6,2-14-1,6-8-31,13-9-16,6 0-52,3-5-21,11 0-34,-5 11-79,-8 5-254</inkml:trace>
  <inkml:trace contextRef="#ctx0" brushRef="#br0" timeOffset="99367.5295">18080 18252 1322,'0'0'559,"0"0"-320,0 0-87,0 0-56,0 0-41,0 0-34,0 0-21,21-14 0,-21 14-63,0 0-74,0-2-232,0-5-598,0 1 147</inkml:trace>
  <inkml:trace contextRef="#ctx0" brushRef="#br0" timeOffset="99837.2144">18259 18004 185,'0'0'131,"0"0"5,0 0 365,0 0-377,0 0 24,0 0-31,0 0-1,37 23-13,-22-19 2,0-1-39,4-2 8,-1-1 5,0 0-16,-3 0-14,-5 0-1,-4 0 5,-4 0 3,-2 0-6,0 0 1,0 2 0,0 2-19,0 2-5,0 2-6,-2 4-2,-4 4 14,-1 2 2,-3 7 1,-1 0-6,-1 3-7,0 1-9,0 5-7,-1-1-6,2-2 0,-1 1 0,1-1-1,2-5 1,1-4-1,1-3 0,2-7-35,4-6-41,1-4-70,0-2-143,0-5-276,0-6-603</inkml:trace>
  <inkml:trace contextRef="#ctx0" brushRef="#br0" timeOffset="100032.7418">18323 18212 111,'0'0'1142,"0"0"-832,0 0-47,0 0-74,95 37-96,-69-21-93,-9-6-118,-7-4-512</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55:11.192"/>
    </inkml:context>
    <inkml:brush xml:id="br0">
      <inkml:brushProperty name="width" value="0.05292" units="cm"/>
      <inkml:brushProperty name="height" value="0.05292" units="cm"/>
      <inkml:brushProperty name="color" value="#FF0000"/>
    </inkml:brush>
  </inkml:definitions>
  <inkml:trace contextRef="#ctx0" brushRef="#br0">10398 9651 780 0,'0'-22'0'0,"0"-64"-121"16</inkml:trace>
  <inkml:trace contextRef="#ctx0" brushRef="#br0" timeOffset="3131.27">15046 8969 504 0,'0'0'240'0,"-2"-2"-131"0,0 0 1 16,-1-2-14-16,3 2-65 16,-2-2 8-16,2-2 3 15,-2 1-9-15,-2 0-22 16,-4-2-11-16,2 0 7 0,-2 1-7 15,5 2 0-15,-1 0 0 16,1 2-1 0,3 0 1-16,0 2 0 0,3 0 0 15,-3 0 8-15,0 0-7 16,2 0 16-16,-2 0 8 16,0 0 2-16,0 0 3 15,0 0-7-15,0-4 4 16,0 4 0-16,0 0-11 15,0-2-16-15,2 2 59 16,-2 0 2-16,0 0-17 16,2 0 20-16,-2 0 2 15,1 0-24-15,2 0-15 0,0 0-1 16,-1-2-16 0,2 0 14-16,0-2-15 0,6 0 0 15,1-6 3-15,7 3-4 16,7-5-8-16,1-5 24 15,-2 2-10-15,3 1-4 16,-4-3 2-16,2 2 3 16,-4 3-1-16,-1-2-5 15,1 2 4-15,-4-6-4 16,4 3-3-16,-1-1-6 16,-1 2 1-16,6 1 0 15,-2-1-1-15,1 0 0 16,0 2 1-16,1 1-1 15,-1 2 0-15,-1-1 0 16,0 1-1-16,0-2 1 0,4 5 1 16,-6-4-1-1,3 3 1-15,-2-3 0 0,3-1-1 16,-1 3 1-16,-3-2-1 16,2 5 1-16,2-2-1 15,2 0 0-15,2 0 0 16,0-1 1-16,2-2-1 15,0 3 1-15,-4 0-1 16,2-1 0-16,2-1 0 16,-4 4 0-16,4-5 0 15,3 0 0-15,-1 1 0 16,-2 0 1-16,3 1-1 16,-3 1 0-16,-2 2-1 0,-2 1 1 15,0 2-1 1,2-2 1-16,-5 4-1 0,5-3 0 15,3 3 0-15,-3 0 1 16,4 0-1-16,2 0 0 16,1-1 1-1,-1 1 0-15,-3-4 0 0,1 0 0 16,-4 2 0-16,-2-1 0 16,2-1-1-16,0 3 1 15,-4-1 1-15,1 0 0 16,3 0-1-16,0-1 1 15,5-2-1-15,-3 1 0 16,0-2 1-16,-7 2-1 16,-2 0 1-16,1-3 0 0,0 3-1 15,-1 2-1-15,5 2-10 16,-1 0 11-16,1 0 0 16,2 0 0-16,2 2 0 15,-2-2 1 1,0 0-1-16,2 3 0 0,-4-3 0 15,2 0-1-15,0 1 1 16,-4 3-1-16,2-1 1 16,-1 1 0-16,-4-2 0 15,3 1 0-15,-3-1 0 16,3 1-1-16,-6-3 1 16,6 2 0-16,-3 0-1 15,3 2 1-15,1-3 0 16,-3 4-1-16,-1-1 1 15,-1-3 1-15,-4 3-1 0,-1-1-1 16,-1-1 1-16,1 2 0 16,-6-3 1-16,5 2-1 15,-2-2 0-15,3 2 0 16,-3-2 0-16,10 2 0 16,-3-1 1-16,8 2-1 15,-5 1 1-15,1 0 5 16,-1-1-6-16,-8-1 0 15,1 0-1-15,-10-1 1 16,3 0 0-16,-5-2-2 16,-4 4-5-16,6-4 5 15,0 4-4-15,1 0 6 16,1 0 0-16,4 2 1 0,-1 0 0 16,-3-3-1-16,2 4 1 15,-1-6-1-15,-5 4-1 16,-2-3-17-16,2 6-1 15,1-2 19-15,2 2 1 16,2 7-1-16,-5-6 0 16,-3 1 0-16,7 0 0 15,-6-2-7-15,0 4 0 16,1 0 6-16,-3 2 1 16,0 2 0-16,-3-3 0 15,1 2 1-15,0-4 0 16,0 1-1-16,2-7 1 0,0-1-1 15,0 0 1-15,2-4 1 16,-2 5 5-16,2-10 1 16,-2 5-2-16,2 0-5 15,1 0 1-15,-3 0 8 16,2 0-9-16,-2-2 7 16,0 2-7-16,0 0 5 15,0 0-4-15,0 2 4 16,0-4-6-16,-2 2 8 15,2 0-8-15,0 0 8 16,-3 0-8-16,6 0 0 16,-6 2 0-16,1-4-1 15,0 4 1-15,2-2 1 0,0 0-1 16,0 0 1-16,0 0-1 16,0 0 11-16,2 0-11 15,-2-2 1-15,0 2 7 16,0 0-7-16,-2 0-1 15,2 0 0-15,0 0 0 16,2 0 0-16,-4 0 0 16,2 0 1-16,0 0-1 15,0 0 1-15,0 0-1 16,0 0-17-16,0 0-45 16,0 0-98-16,-31-49-369 15</inkml:trace>
  <inkml:trace contextRef="#ctx0" brushRef="#br0" timeOffset="8461.65">18222 8598 513 0,'3'-6'192'0,"-3"3"-98"16,0-4 28-16,2 3-11 15,-2-2-18-15,2 0-24 16,0 4-6-16,1 0 4 16,1-2-4-16,-1 3-4 15,8-6-14-15,-3-3-18 0,3 4-3 16,5-2-8-16,9-2-8 15,2 5 2-15,2 2-9 16,4-1 8-16,3 2-1 16,1 2-7-16,3 0 10 15,-3 0 4-15,-5 0 12 16,2 0 1-16,-5 0 19 16,2 0-10-16,-4 0-16 15,5 0-6-15,-4 2 0 16,-2-2-3-16,7 2-12 15,-8 0 12-15,1 1 3 16,0-3-9-16,-3 5 2 16,-1-1-7-16,2 2 6 0,-4 0 5 15,9 0-4-15,-4-1-7 16,2 2 7-16,2 0 1 16,-8-2-9-16,0 2 9 15,-3-4 6 1,-3 3 0-16,3-2-2 15,-2 0 5-15,2 0-4 0,-5 2-13 16,3-1 7-16,-3-2-7 16,1 3 0-16,1-1 5 15,1 0-4-15,-5 2 5 16,5-3-7-16,-1 1 2 16,1 4-1-16,-1-4 7 15,3 2-2-15,-3-1-5 16,6 2 1-16,-5-3 5 0,-1 1-2 15,0 1-5-15,-5-1 0 16,-2-1 1-16,1 2 1 16,3 3-1-16,-2-3 0 15,-1 0-1-15,1 5 1 16,0-4 0-16,-1-1 1 16,-2 5-2-16,0-7 0 15,-1-1 0-15,1 4 1 16,-1-2 1-16,2-2-1 15,-2 1-1-15,-1 0 8 16,-1 2-8-16,-2-5 0 16,2 3 0-16,1-1 0 15,2 2 1-15,-2 0-1 0,-1 0 0 16,0-2 1-16,-2 0-1 16,0 0 0-16,1 1 0 15,-1 0 0-15,-2 2-6 16,2-2 5-16,1 7 1 15,-1-2-1-15,-2 2 1 16,2 0-1-16,-2 0 0 16,0 0 1-16,-2-2 0 15,2 0-1-15,-2 1 0 16,-1-4 0-16,1 1 1 16,0 1 1-16,-3-4 0 0,3 1-1 15,-2 0-1 1,0 0 0-16,-1 1 0 0,-5-1-4 15,4-3 5-15,-2 7 1 16,-1-4 5-16,-1 2-5 16,-3 0 1-16,5 1 7 15,-4-1-3-15,3 1-5 16,-1-2 0-16,0 1 7 16,6-4-8-16,-3 2 1 15,3-2 0-15,2-1 4 16,-8-1-5-16,8 1 0 15,-5 1-1-15,3 1 1 16,-2 0 1-16,-4 1-1 16,0-2 0-16,3 0 1 0,0 1 0 15,0 0 0-15,3-2 5 16,-1 0-5 0,1 1 0-16,0 1 0 0,-6 0 0 15,6-3-1-15,-1 2 1 16,-1-1-1-16,2-3 0 15,1 5 1-15,-1-3 1 16,-2 0-2-16,2 4 0 16,-2-4 0-16,2 0 1 15,-2 0-1-15,3 0 6 16,-1 0 3-16,1-2-1 16,-2 0-1-16,3 0 2 15,-2 2 5-15,-5-2-5 0,3 2 3 16,-2-2-11-16,-3 3 0 15,5-3 0-15,0 0 5 16,-4 5 0-16,3-3-5 16,1 0-1-16,0-2 1 15,-2 3-1-15,-3-1 0 16,3 1 6-16,-6 1-5 16,3-2 1-16,-3 1 4 15,1 0-5-15,2 1-1 16,-4-2 1-16,8 2-1 15,-5-2 0-15,3 0-1 16,-6 2 1-16,1-2 1 16,-3 2 1-16,-3 1 4 0,4-2-5 15,-4 1 9 1,6 1-10-16,1-3 0 0,-5 5 1 16,7-2 0-16,-4 0 0 15,-1-3-1-15,3 2 1 16,1 2 1-16,-1-2-2 15,2-2 0-15,2 2 0 16,-2-2 0-16,0 3 0 16,0-4 0-16,4 5 0 15,-2-1 0-15,4-3 0 16,1-1 0-16,0 1-1 16,2-2 0-16,-1 0 0 15,1 2 1-15,0 0 0 16,-4 1 0-16,0 2 1 15,2-2-1-15,2-3 2 0,0 1-1 16,0-1-1-16,-3 2 0 16,-1 0 6-16,0 2-6 15,2-4 0-15,0 3-1 16,2-3 1-16,-4 2 0 16,1-2 0-16,-2 3 1 15,-4 1 0-15,4-1-1 16,1-1 0-16,-4 0 0 15,4-1 1-15,-5 3 0 16,2 1 0-16,2-3-1 16,-2 4 0-16,5-5 0 15,-4 2 0-15,2 1-1 0,-1-3 1 16,1 3-2-16,-1 2 2 16,-1 2-6-16,-2-1 6 15,2-1 0-15,-1-3-1 16,2 6 1-16,2-3-1 15,1-2-1-15,0 2 1 16,-1 1-1-16,-1-5 1 16,4 3 1-16,-4-1-1 15,4 4 0-15,-2-2 1 16,-1 0 0-16,1 1-1 16,0 4-4-16,0-2 4 15,-6 2 1-15,6 1 0 16,-1 0 0-16,1-1 0 0,-1 1-1 15,4-3 0 1,-5-1 1-16,4 2-1 0,2-2 1 16,-2 0 0-16,2 2-1 15,-2-3 0-15,2 5 0 16,-4-5 1-16,4 3 0 16,-3 0 0-16,-1 0 0 15,4 2 0-15,-2-2 0 16,2 0 1-16,0-1-1 15,-2-4 0-15,2 2 0 16,-2 0 1-16,2 0-1 16,0 1 2-16,-3 0-2 15,0-1 2-15,-2 2-1 16,4 1 1-16,-1-1-1 16,-3 3 0-16,1-1 0 15,0-2 0-15,1 0-1 16,-4-1 2-16,3 4-2 0,-1-6 1 15,3 2-1-15,-2 0 0 16,0-1 0-16,2-2 0 16,-3 1 0-16,0 2 1 15,-2-2 0-15,-1 2 5 16,1 2-5-16,0 0 0 16,0 0 0-16,0-1-1 15,1-2 0-15,-2 1 0 16,0-2 1-16,4 0-1 15,-2-1 0-15,1 4 0 0,2-5 1 16,-2 2 1 0,2 1-2-16,-4-2 0 0,1 1 2 15,1 0-2-15,-1-2 1 16,0 4-1-16,0-2 0 16,2 0 1-16,-5-1 0 15,5 0-1-15,-1-1 1 16,-2 3-1-16,1-2 6 15,-3 3-5-15,-1 0 0 16,4-1-1-16,-1-2 0 16,1 2 1-16,2-2-1 15,-4 1 0-15,2 1 1 16,-3 0 1-16,3 0-2 0,-5-3 2 16,5 1-2-1,-2 2 1-15,1-4 9 0,0 1-2 16,0-1-2-16,1 1-5 15,-1-1 8-15,-1 5-1 16,-4-3-1-16,0 0 1 16,-1-1-2-16,0 3 3 15,0-4-8-15,2 2 1 16,-2 1 4-16,-3-3-5 16,1 4 0-16,-4-3 5 15,6 0-6-15,-3 0 1 16,-4 0-1-16,5 2 0 15,-9-3 6-15,4-1-2 0,-3 3 2 16,1-1 0 0,-5-1-6-16,2 4 2 0,0-3 4 15,2-3-5-15,0 4-1 16,3-3 5-16,0 2-4 16,-3 0-1-16,5 1 0 15,1 0 1-15,-5-1-2 16,-3-1 2-16,2 4-2 15,-8 3 2-15,0-2 0 16,-3 2-1-16,1 1 0 16,0-4 0-16,-1 3 2 15,8-1-1-15,-1-4 1 16,-1 1-1-16,2 0 6 16,-5-3-7-16,2 0 0 0,1-1-1 15,-6 2 1-15,0-1 1 16,-5 2-1-16,0-3 1 15,1 0 5-15,-2 2-6 16,7-3 0-16,0 4 0 16,-5 2 0-16,3-6 0 15,-4 3 8-15,1 0-7 16,1 0 11-16,3 0 1 16,-4-1 1-16,-1 0-1 15,5-1-7-15,-6 0 0 16,1 0 3-16,-1 2-7 15,2-4-1-15,3 2 7 16,2-2-2-16,1 2-5 0,1 1 0 16,0-3-1-1,3 1 0-15,3 2 1 0,-1 1 4 16,0-4-4-16,-3 0-1 16,4 0 1-16,-4 0-1 15,2 0 0-15,6-4 1 16,-4 1 6-16,2 2-6 15,4-4-1-15,-3 3 2 16,-1-2-1-16,3 0 5 16,-4-1-6-16,1 0 0 15,-4-1 0-15,3 2 1 16,1-1 6-16,-3-4-7 16,1 1 1-16,-3 2-1 15,-1-4 0-15,0 2 0 16,2-2 0-16,2 3 0 0,6 0 1 15,-5 0 0 1,9-2 0-16,-2 1 7 0,-6-4-8 16,5 0 6-16,1 0-5 15,-2 0 5-15,2-2-6 16,1 2 6-16,-3-2-4 16,3 3 5-16,3-2 2 15,-1 5 2-15,1-3-10 16,1 4 6-16,-1-1-6 15,-1-1 8-15,5 2-7 16,1 0 7-16,-2-2 3 16,2 0 0-16,-3 0-2 15,4-1-2-15,-2-1 4 0,0-3-5 16,-2 3-5 0,2-4-1-16,0 3 8 0,0 0-8 15,0 0-1-15,-2-2 8 16,2 4-8-16,2-4 0 15,0-2 7-15,1 5-7 16,2-4 9-16,-1 3 4 16,1-2 1-16,2 2-4 15,-2-5-1-15,-2 0-8 16,3 2-1-16,2-2 0 16,-1 0 1-16,2 0 0 15,0 1 0-15,2-6 0 16,-1 0 0-16,2-2 0 15,3 2 5-15,0-2-5 16,3 4 4-16,-5-3-4 16,2 3-1-16,1 5 0 0,0-2 1 15,2 3-2-15,2 2 1 16,-2-3 0-16,0 1 0 16,-2 2 2-16,-1-1 5 15,6-1-5-15,-6 0-2 16,3 2 1-16,0-2 0 15,0 2 0-15,4-2-1 16,-3 0 6-16,-2 0-4 16,1 4-1-16,1-4 8 0,-3-1-7 15,-2 4 5 1,2-2-6-16,-3 3 1 0,2 0-1 16,0 1 0-16,0-2 1 15,-1-1-1 1,-1 5 1-16,4-6 7 0,-6 3-4 15,2 5-4-15,-2-8-1 16,-1 6 9-16,3-5-7 16,-2 3-1-16,-2-1 7 15,0-2-7-15,0 4 1 16,0-2 5-16,0 1-5 16,-2 4-2-16,-2-4 2 15,1 2-2-15,-1 1 0 16,2 2 0-16,-4-4 1 15,1 4-1-15,2-2 0 0,-4 0-2 16,3-2-4-16,-6 2 5 16,4-2-7-1,-4 0 7-15,3 1-1 0,-7 2-5 16,1-2-7-16,-1 0 13 16,1 2 0-16,4 3 0 15,0-1 0-15,4 3 1 16,-1-2-5-16,-4 2 5 15,6-2 0-15,0 0 2 16,-1 2-1-16,3-4 7 16,0 4-7-16,-2-3 1 15,-1 2-1-15,1-2 0 0,-1 0-1 16,-4 1 0-16,2-3 0 16,1 3 0-16,-4-3 1 15,4-2 1-15,2 3-1 16,-5 1 5-16,5-2 2 15,-2-1-8-15,1 2 6 16,4-1 0-16,-3-2-5 16,-1 0-1-16,-1-1 1 15,-2-1 1-15,4 2-1 16,0 0 1-16,2 2-2 16,2-2-2-16,-3 1 1 15,3 1 1-15,0 1 0 16,0-3 1-16,0-1-1 0,0 0 1 15,0 0-1 1,0-2 0-16,3 2-1 0,-1 1 1 16,-2-2-1-16,2 4 0 15,-2-2 1 1,2-1-6-16,0 0 5 0,0 2 0 16,4 0 1-16,-4 0 0 15,0 1-1-15,2 0 0 16,-1 1 0-16,-1-4-5 15,2 4 6-15,-3 0-1 16,4 0-1-16,1 0 1 16,0-4-1-16,3 2 1 15,-1 0-1-15,4 1-7 16,-1-4 8-16,3 5-7 16,-1-3 7-16,4 4-5 0,6-6 5 15,-1 6-10 1,5-3 11-16,0 3 0 0,-10-2-1 15,-3 3-53-15,-7 2-93 16,-7 0-74-16,-7 2-70 16,-13 6-174-16,-138 21-337 15</inkml:trace>
  <inkml:trace contextRef="#ctx0" brushRef="#br0" timeOffset="12701.29">7500 7328 786 0,'0'0'154'0,"0"-3"8"15,0-1-40-15,0-1-20 16,3 2-36-16,-3-5-23 16,4 5-13-16,3-6-21 15,9-3-8-15,7-2 0 16,16-4 8-16,9-2-8 15,15-2 7-15,4 2 2 16,9-3 8-16,-3 8-4 16,-5 0-13-16,-14 9 1 15,-15 5-1-15,-12 1-1 16,-12 4-6-16,1 1 0 0,-7 5 6 16,2 1-6-16,3 0 6 15,-1 3 1-15,3 7-1 16,1 0 0-16,1 5-1 15,5 6 1-15,-4 5 0 16,1-3 0-16,-4 4-1 16,-3-4 1-16,0 2 0 15,-3-2-1-15,-4 4 1 16,-1-1-2-16,-5 3 1 16,-5-5 0-16,-4-2-8 15,-8-1 8-15,-4 2 1 16,-6-4 19-16,-6-4-9 0,0 1-9 15,-5-5 7 1,-5-3-2-16,-3-1 4 0,-8-1-9 16,2-4 17-16,0 2-7 15,4-7-11-15,4 0 0 16,4-6 6-16,8-1 10 16,3-2 10-16,6-3 17 15,-2-2-5-15,2-2-8 16,-1-7 4-16,2-1-8 15,0-2 4-15,-1-6-5 16,3-6 2-16,2-2-17 16,0-3-9-16,5-6-1 0,4-2 15 15,-2-9 7 1,2-6-2-16,3 1-7 0,-2 0 2 16,6 4 15-16,2 7-16 15,4 8-5-15,10 1-9 16,11 3-12-16,13 0 2 15,19 4-59-15,13 6-92 16,8 12-103-16,89 20-108 16</inkml:trace>
  <inkml:trace contextRef="#ctx0" brushRef="#br0" timeOffset="14762.67">8155 7870 689 0,'0'0'197'15,"0"0"-101"-15,-3 0-15 16,3 0-44-16,-1 2-37 16,-3 0 1-16,-8 9 21 15,-3 1 24-15,-5 2-4 16,0 2-7-16,0 0-16 15,-3 3 2-15,4 2 8 16,-7 2-8-16,5-2-6 0,-4 5-9 16,0 2 15-16,-1 2-3 15,-5 4 4-15,-1-2 13 16,0 2-1-16,2 2-11 16,-2-1-14-16,11 1 6 15,-4-5-5-15,7 2-2 16,7-8-8-16,-2 0 0 15,8 1-1-15,0 2 1 16,3 2-1-16,2 6-5 16,2-2 6-16,3 2-1 15,4-1 1-15,7-3-1 16,2 1-6-16,4-2 7 16,6-7 0-16,7-4-27 0,3-3 27 15,5-8 9-15,7-4 0 16,6 2 27-16,-3-3-1 15,-2-4-4-15,-4-2-23 16,-6-4 41-16,-2-2-13 16,-4-4-4-16,2-6 2 15,-2-5 10-15,-3-3-5 16,-3-7-8-16,-5-2 16 16,-6-3 5-16,-4 1-4 15,-4-6-4-15,-8-1-7 16,-2-5-4-16,-8-2-15 15,-4-3-7-15,-2-6 19 16,-7 2-9-16,-1-2 6 0,-5 5 0 16,2 6-17-16,-1 2 13 15,-3 2-14-15,0 4 4 16,0-1-4-16,-1 4-8 16,4 1 8-16,4 7-9 15,4 7 1-15,4 12-1 16,10 3 0-16,-1 4 0 15,5 6-12-15,-2-2-11 16,2 2-22-16,-2 0-12 16,0 1 11-16,2 0 7 15,0-3 10-15,0 0 11 16,0 0 0-16,0 0-3 16,0 0-9-16,0 0 9 15,2 0 9-15,-2 0 12 0,2 0 0 16,-2-3 7-16,2 3-7 15,-2 0-1-15,2-3-11 16,1 3 0-16,4 0 5 16,4-2-5-16,2 0 0 15,5 0 12-15,9-6 1 16,2-1 17-16,-2 0-9 16,0-5-1-16,-5 2-2 15,-1-2 6-15,-2-1-2 16,-4-2-4-16,-1-4 5 15,-3-1-5-15,0-2-6 16,-1 1 12-16,2-5-11 16,-1-2 9-16,6-5-1 15,-3 5-7-15,2-2 8 0,-1 2-9 16,-1 5-1-16,7-1-8 16,-1 3 8-16,8-3 0 15,3-3 0-15,0 6 0 16,7-4-1-16,3 5 0 15,-1 5 1-15,-3 1 0 16,-1 3-1-16,-6 5-1 16,-9 4 1-16,2-1-5 15,-1 3-2-15,5 2 8 16,0 0-1-16,11 2 0 16,-3 3-1-16,5 2-7 15,-3-2 9-15,0 8-12 0,-6-4 3 16,-4 5-2-1,-3 0-2-15,-4 3 11 0,1-4 2 16,-4 8-8-16,6-1 8 16,-5 2 0-16,3 2 0 15,-2 2 0-15,-4 0-6 16,3 2 5-16,-7 4-12 16,-2-2 12-16,-2-1-7 15,-3 3 8-15,-2-2 1 16,-4-1-1-16,-4 0 1 15,-1-4-1-15,-4 5 0 16,0-5 0-16,-5-1 0 16,-4 0 13-16,-4-2 8 15,-8-6 32-15,-7 2-11 16,-11 1-11-16,-1-2-10 0,-5-3 9 16,5 1-22-16,2-4 4 15,0-3 4-15,8-3-2 16,6-3 4-16,-7-4-6 15,1-3-5-15,-3 0 2 16,-5 1-1-16,0-1-8 16,-5 1 2-16,3 3-1 15,-1-2-1-15,2 6 0 16,6-3 2-16,14 0-1 16,3 0 7-16,16-3-8 0,2 6 0 15,3-3-1 1,1 1 0-16,-7 3-14 0,2 2 15 15,-10 2 0 1,1 1 0-16,-2 1 0 0,7-5 0 16,3-1 0-16,5 0 1 15,6-4 7-15,2-2-8 16,-2 2 8-16,2 0-7 16,-4 0-1-16,2 0 0 15,-10 4-6-15,-3 3 0 16,-7 5 6-16,-9-2 2 15,0 1-2-15,11-7 9 16,7-1-1-16,8-3 2 16,6-3-10-16,2 2-7 15,4-7-15-15,8-3-11 0,5-2 12 16,3 0-36-16,2 8-92 16,-7 10-130-16,3 50-293 15</inkml:trace>
  <inkml:trace contextRef="#ctx0" brushRef="#br0" timeOffset="16188.02">8762 7814 647 0,'0'-2'255'0,"0"0"-52"16,-4-1-37-16,1-2-37 15,1 3-31-15,-2 0-16 16,0 0-29-16,-2 1-7 15,1-1-2-15,0-1-7 16,0 3-5-16,-4-2-5 16,4 2-6-16,-3 0-6 15,-1 2-8-15,0-2-6 16,-2 3 8-16,2-1-3 16,3-1 1-16,1 1 4 15,-2 0-5-15,2 0-6 16,-2 0 1-16,-3 4 5 15,-6 3 1-15,-4-1 4 0,-2 5-5 16,-5 1 1 0,5 0 1-16,-2-4 1 0,10 2 1 15,0-3 4-15,2 0-14 16,5-3 6-16,-1 3-6 16,2 0 0-16,-7 6 0 15,1-1 1-15,-2 4-1 16,2 0 2-16,-2-2-1 15,3 3 7-15,5 0-2 16,-1-5-6-16,2 2-1 16,-1 0-1-16,4 2 2 15,-1 0 0-15,1 2 2 16,0 2-1-16,0 0 0 0,0-2 1 16,2-4-1-1,0 3-1-15,2-6 0 0,2-1-9 16,3 2 7-1,4-2-4-15,-1 5 6 0,2 0 1 16,4-3 0-16,-4 7 4 16,4-5-4-16,2-2 0 15,-1 2-1-15,0-1 0 16,3 0 0-16,1 1 0 16,2-2 0-16,-2-2 7 15,1 2 2-15,-2-2-9 16,0 3 9-16,3-3-8 15,-1 2 0-15,2-2 0 16,1 1 5-16,-1 1-4 0,1-4 4 16,4-3 7-16,0 0 22 15,-5-5-16-15,3 3-7 16,-5-5-1-16,5 0-5 16,-4 1-5-16,0-2 0 15,4-4 8-15,0 0 2 16,4-2 5-16,0 1 1 15,-6-2-10-15,2 1 4 16,-2-2 1-16,-3 1 1 16,2 0 10-16,-6 1-11 15,5-4-3-15,-6 1 4 16,3 0-5-16,1-5 1 16,-2 3 3-16,2-2 9 0,-4-1-2 15,3-2 2-15,-4 4 2 16,-3-5 7-16,-5 3 9 15,0-2 3-15,-3-4-8 16,-1-1 5-16,-2-2-15 16,-1-1-4-16,-2-1 8 15,1-4-4-15,-4-1 9 16,2 3-10-16,-3 1 4 16,-3-2-12-16,0 5-6 15,-2-1 4-15,-2 4-1 16,-1-4-6-16,-5 4-6 15,3-1 0-15,-4 0-2 16,2 4 2-16,-1 1 1 0,-3-2 1 16,2-4 7-1,-6 0-1-15,1-2-8 0,-8 3-1 16,-3 0-16-16,-11 5 2 16,-3 4-9-16,-3 3 11 15,-9 6 2-15,10 6-25 16,2 8-51-16,2 5-106 15,10 6-49-15,2 7-118 16,-18 30-387-16</inkml:trace>
  <inkml:trace contextRef="#ctx0" brushRef="#br0" timeOffset="17514.43">8359 7957 647 0,'0'0'147'0,"2"-3"-51"16,-2-1-12-16,2 4-37 16,-2-1-22-16,0 1-5 15,0 0 5-15,0 0 13 16,0 0 2-16,0 0-4 15,0 0-9-15,0 0-6 16,-2 0-1-16,4 0-13 0,-2 0-6 16,0 0-1-16,0 0 0 15,0 0-1-15,0 0-17 16,0 0-31-16,0 0-80 16,0 0-123-16,-25 13-259 15</inkml:trace>
  <inkml:trace contextRef="#ctx0" brushRef="#br0" timeOffset="21331.02">19005 8097 1083 0,'0'0'156'0,"0"0"-39"16,3-4 60-16,-3 4-25 15,6-3-71-15,-6 3-15 16,1 0-8-16,-1 0-11 15,3-3-1-15,2-1 5 16,1-1-21-16,6-7 2 16,3-1-14-16,8-5-9 15,3 0 1-15,3-5-9 16,2 3 14-16,-1 3-7 16,-1-1-2-16,-8 2-5 15,-1 6-1-15,-5 4 0 16,-9-1-13-16,-4 7-38 0,-2 0-42 15,-2 3-53 1,-4 2-106-16,-4 5 53 0,-5 11-50 16,-50 43-448-16</inkml:trace>
  <inkml:trace contextRef="#ctx0" brushRef="#br0" timeOffset="21630.07">18938 8249 847 0,'0'0'160'16,"0"0"10"-16,2-2 32 16,0 2-49-16,3-2-39 15,4 0-24-15,6-1-13 16,8-6-13-16,7-1-28 15,11-3-3-15,-1 0-9 16,2-3-12-16,3-2-6 16,-5 2-4-16,-2-5 4 15,-9 4-6-15,-7-1-64 16,-6 4-128-16,-2 0-149 16,-10-8-413-16</inkml:trace>
  <inkml:trace contextRef="#ctx0" brushRef="#br0" timeOffset="25970.22">19946 7631 535 0,'-3'-6'111'0,"3"5"-43"15,0-3 2-15,-5-1 5 0,3 1-31 16,0 3-5-16,-2-3-8 15,-2 2 7-15,1 0-32 16,-4-1-6-16,-6 3-62 16,-2 5-70-16,-33 15-100 15</inkml:trace>
  <inkml:trace contextRef="#ctx0" brushRef="#br0" timeOffset="27472.09">19617 7502 21 0,'3'-5'616'0,"-6"3"-457"0,6-1-32 15,-3-4-17-15,3 0-37 16,-1-4-13-16,2 1-10 16,0-2 8-16,-2 2-17 15,3-2 5-15,-2 2-5 16,-3-3-10-16,0 4-19 15,0-3-3-15,0 2-8 16,-3 1 6-16,3-2-5 16,0 2-1-16,0 4 18 15,0-2 16-15,0 7 5 16,0 0-4-16,-3 0-6 0,3 0 3 16,0-3 6-16,-2 3 2 15,2 0-7-15,0 0-8 16,0 0-11-16,0 0-6 15,0 3-9-15,-2-3 0 16,2 3-15-16,0 3-3 16,-4 4 0-16,0 8 18 15,-4 6 0-15,-3 4 0 16,1 12 1-16,1 0 5 16,-2 4-5-16,8-2 0 15,3 0 0-15,0-7 0 16,3-6-1-16,6-6 0 15,-3-6 9-15,7-4-8 16,0-6 10-16,5-4 13 0,9-6 6 16,2-4-5-16,3-6-7 15,1-1-6-15,6-3 0 16,-2-3-10-16,-1-4 8 16,-3 2-8-16,-6 0-1 15,-6 2 8-15,-4 5 0 16,-9 0 6-16,0-2 24 15,-4 3-4-15,-4 1-22 16,0 0 13-16,-7 0-4 16,5 1-10-16,-3-2 5 15,1 3-1-15,2 2 2 16,-3 4 5-16,2 1-14 0,3 2 15 16,-1 1-8-1,1 1-2-15,0 0-14 0,0 1-3 16,0 1-11-16,-2 4-5 15,-4 8 2-15,5 5 17 16,-9 14-10-16,8 10 10 16,0 1 2-16,2 2-1 15,2 3 0-15,5-6 0 16,-1-1-1-16,2-4-1 16,1-6 1-16,2-4 0 15,0-3 0-15,-2-6 1 16,-5-8-1-16,-2-3 0 15,1-7-1-15,-3-1-27 16,0 0-13-16,0 0-13 0,-3-1-12 16,1-3-31-16,-2-6-116 15,-25-44-255-15</inkml:trace>
  <inkml:trace contextRef="#ctx0" brushRef="#br0" timeOffset="28651.84">20220 7420 789 0,'0'0'275'16,"0"0"-119"-16,-3 0 22 16,3 0-55-16,0 0-63 15,0 1-39-15,0-1-21 16,-2 2 0-16,2-2-9 15,0 0 7-15,0 2 1 16,0-2 1-16,0 0 0 0,0 0 1 16,0 0 17-16,0-2 11 15,2-1 44-15,-2-4 4 16,3-3-60-16,-1-2-16 16,3-2-1-16,-3 6 8 15,-2 0-7-15,0 7 0 16,0-5 0-16,0 6-1 15,-2 6-22-15,2-6-1 16,-2 3-20-16,-1 1 14 16,1 0 13-16,-3 2 10 15,3 0 6-15,-3-3 0 16,-1 2 0-16,2-1 0 0,-8-2 0 16,1 0 0-1,-2-2 0-15,-3 0-1 0,5-4 1 16,0-2 0-16,2-4 1 15,2-4-1-15,3-4-4 16,4-1-7-16,9-6 2 16,-1-1-1-16,8 2 7 15,5 4 3-15,-2 4 7 16,8 3 11-16,-2 4-3 16,4 1-13-16,0 6 28 15,-4 2-15-15,-4 2-9 16,-5 6-6-16,-5 1-11 15,5 6 10-15,-7 6-15 16,-1 6 16-16,0 5 5 16,-6 4 3-16,-4 4-7 0,-6 2 10 15,0 2-2-15,-1 1-8 16,-5-5 5-16,1-3-6 16,2-5 2-16,0-2 5 15,0-11-6-15,7-3 0 16,0-10 1-16,4-3 11 15,4-1 38-15,-2-4 42 16,0-4 21-16,2 1-9 16,5-13-54-16,-3-6-22 15,4-10-13-15,1-12-3 16,5-8-12-16,-3-11-1 16,0-1 12-16,1 0-11 15,-1 8-1-15,-2 8-6 0,-2 10 6 16,2 10 12-16,-4 7-3 15,-5 9 3-15,1 8 6 16,-3 6-9-16,0-2-8 16,0 2 4-16,0 2-5 15,-3-2-9-15,3 2-3 16,-2-2-6-16,-1 2 12 16,3 2-7-16,-4 7-4 15,-2 6 6-15,-4 12 11 16,1 4 2-16,0 12-1 15,5-2-1-15,4 6 1 16,2-3-1-16,5 0 0 16,5-4 1-16,5-5-1 15,3-7-6-15,7-7 5 16,1-6 1-16,11-10 0 0,1 0 0 16,7-11-52-16,2-1-112 15,-11-3-110-15,22-46-309 16</inkml:trace>
  <inkml:trace contextRef="#ctx0" brushRef="#br0" timeOffset="63970.8">1961 3820 553 0,'-3'-4'132'0,"1"2"-96"15,-2-2 45-15,0-4 27 16,2 4-12-16,2-1-18 16,-4 1-12-16,0-1-18 15,2 3 3-15,-2 0-3 16,2-3 9-16,-1 4-15 15,1-2-12-15,0 3-12 16,2-1 4-16,0-2-1 0,-2 2 0 16,-1-8-7-16,2 1-1 15,-5-2 1-15,2-8 7 16,-2-2-8 0,-3-1 1-16,-1-4 10 0,4 1-14 15,-3 0 8-15,0-2 15 16,-2 0-10-16,0 0-13 15,2-1 10-15,-7 1-4 16,3-3-10-16,-3 3 17 16,-3-3-13-16,-2 4 2 15,-4-1 15-15,1 1-10 16,-3 1 8-16,3 7-10 16,2-4-14-16,-3 1 6 0,0 3-6 15,1 0 9 1,4 2 7-16,0 6-1 0,3 1-10 15,-4-1-5-15,5 4 1 16,0 1 7-16,-1-2-8 16,2 0 7-16,-3 0-1 15,2 4-5-15,0-3-2 16,-3 5-11-16,7 0-4 16,-3 5 5-16,-5 1 10 15,1 6-2-15,-2 2 2 16,0 0 1-16,-1 2 7 15,5 0-8-15,-2 0-6 16,3 2 6-16,1 3 0 16,-3-2 0-16,3 4-1 15,-1-2 1-15,7 2-6 0,-2-3 5 16,2 2 0-16,-2-3 1 16,5 3-2-16,-2-5-8 15,4 1 1-15,2 3 1 16,-1 2 7-16,3 5-6 15,0 6 7-15,0-3-2 16,0-4 1-16,3 1-8 16,-1-3 2-1,5-3-5-15,-2-1 12 0,-1-1-1 16,3-1 0-16,1-3 0 16,-1 2-5-16,2 2-1 15,2 0 1-15,7 3 5 0,-3-2 0 16,6 1 0-16,-3-4-11 15,1 4 11-15,-1-1-6 16,3-1 7-16,3-3-9 16,0-3-11-16,-1-2 14 15,3-1 5-15,-1-2 1 16,4-4 1-16,0-3 0 16,-3-2 6-16,6-2-6 15,0-1-1-15,-1-1 6 16,0-3-5-16,5 0 8 15,-3 1-8-15,0-4-1 16,-4 0 0-16,5-5 6 16,-3 4-4-16,-2-4 4 15,-2-4 4-15,0 1-4 16,-6-3 8-16,2-6 11 0,-7-4 7 16,-1-3 1-16,-6-5-2 15,-2-4 7-15,-7 4-14 16,-7-7 1-16,-4 0-7 15,-7-3-9-15,-2 7-9 16,-7 5-1-16,0 14-64 16,3 11-110-16,-8 13-181 15,-61 45-435-15</inkml:trace>
  <inkml:trace contextRef="#ctx0" brushRef="#br0" timeOffset="75438.67">10028 6820 602 0,'0'0'153'16,"0"0"-68"-16,0 0-10 0,5 0-15 15,-5-3-33-15,0 3-12 16,2-2 2-16,-2 2 8 15,-2 0 14-15,2 0 6 16,0 0-4-16,0 0-4 16,0 0-1-16,0 0-1 15,-5 0-11-15,5 0-3 16,0 0-11-16,0 0-4 16,5 0-5-16,-5 0 8 15,0 0-1-15,0 0 7 16,0 0 0-16,0 0 0 15,0 0-6-15,0 0 0 16,0 0-8-16,0 0 0 0,0 0-1 16,0 0 0-16,0 0-9 15,0 0-2-15,0 0 4 16,-5 10-11-16,5 1 7 16,0 0 11-16,5 10 1 15,-3 1-1-15,0 4-8 16,2 2 0-16,-2 2-3 15,1 2 10-15,-1-4-7 16,3-2 7-16,-1-6-8 16,3 0-2-16,-2-3 1 15,8 2-5-15,-5-2 4 16,6-2-14-16,2-5-1 16,-1 1 11-16,-1-5 9 15,5-2 6-15,-1-3-1 16,3-1 0-16,-4 0-1 0,3-1 2 15,-5-3 0 1,4-4 2-16,-1 2 10 0,-4-2-3 16,5-2 7-16,-6 1 2 15,-1 0-7-15,-1-4 5 16,0 1-1-16,-5-4 2 16,-3 0 16-16,-1 0 3 15,-4-4-14-15,-5 2-2 16,2 4-7-16,-3 5 17 15,3 4-10-15,3 5-13 16,0 0-6-16,2 0-1 16,0 2 0-16,0 1-2 0,-2-3-8 15,2 0-1 1,-4 0-5-16,3 3-2 0,-1 3 16 16,-1 8 1-16,-1 0-8 15,2 2 9-15,2 2-8 16,0 3 2-16,4 0 5 15,1 8-5-15,4 0 6 16,2 6 0-16,4 1 0 16,-1 4 2-16,-1-2-1 15,3 2-1-15,-3-4 1 16,-3-6-1-16,0-6 2 16,-1-4-1-16,-5-6 0 15,4 1-1-15,-6-9-2 0,0-1-23 16,0 2-49-16,-2-7-56 15,0 0-137-15,-6-36-26 16</inkml:trace>
  <inkml:trace contextRef="#ctx0" brushRef="#br0" timeOffset="76461.82">10541 6858 502 0,'-4'-9'183'0,"8"4"-49"16,-4-10-77-16,1 0 52 0,5-3-74 15,0 0-20-15,3-1-5 16,-2 7-9-16,0 5 5 16,1-4-5-16,1 6 6 15,3-2-7-15,-2 1 0 16,6 3 0-16,-3 3 2 16,1 0-2-16,-1 3-5 15,0 7-28-15,-1 2 5 16,3 9 28-16,-3 3 1 15,-1 10 5-15,-1 1-4 16,0 13 11-16,-6-2-4 16,1 5-1-16,-5-6-2 15,0-8 1-15,-2-7 4 0,-1-7-10 16,1-11 1-16,2-5 5 16,0-4 4-16,0-3 26 15,2-3 34-15,1-2 4 16,1-2-8-16,-2-3-38 15,-2-10-4-15,0-10-2 16,0-13-13-16,0-10-2 16,-2-13-2-16,2-2-5 15,0-1 0-15,-2 14 8 16,2 8-9-16,-2 15 17 16,-3 15-2-16,1 4-5 15,0 6-1-15,-3 2 14 16,6 3-14-16,-1 2-9 0,2 0-5 15,-2 2 4 1,2-2-6-16,0 0-11 0,-2 2 0 16,-1 4-13-16,-1 0 25 15,2 8-6-15,-2-2 11 16,2 2 1-16,-2 4-2 16,4-4 1-16,0 4-5 15,0 4 6-15,6 0-6 16,-2 1 12-16,2 3-6 15,4 2 0-15,5 6 0 16,0-2-1-16,4-1 0 16,1-2-8-16,-1-5 8 15,2-6-11-15,-1-4-15 16,0-9-3-16,0-2 30 16,7-9 18-16,4-8 7 0,-2-6-1 15,2-1-3-15,-6-2-9 16,-10-1-3-16,-1 4-1 15,-10 4-8-15,3 7 0 16,-7 6-18-16,-2 5-34 16,-3-1-73-16,-9 1-340 15</inkml:trace>
  <inkml:trace contextRef="#ctx0" brushRef="#br0" timeOffset="81034.39">10425 7798 133 0,'2'-2'671'0,"2"-4"-554"16,1-3-47-16,-1-2-14 16,4-3 5-16,2 2-13 15,1-6-6-15,5 0-12 16,11-7-4-16,2-2-1 16,7-7 11-16,8-9 3 15,16-7 0-15,12-9-6 16,3-11-12-16,12-2 5 15,-4 0-1-15,-6-2-4 16,-9 9-9-16,-15 8-6 16,-10 8-4-16,-17 12 10 15,-12 11 19-15,-10 12 1 0,-3 4 14 16,-1 10-46-16,-1 3-43 16,-3 4-110-16,-1 7-51 15,-5 10 54-15,-7 12-17 16,-43 64-181-16</inkml:trace>
  <inkml:trace contextRef="#ctx0" brushRef="#br0" timeOffset="81687.3">11071 7608 100 0,'0'-4'816'0,"0"-1"-681"16,-2-4-9-16,0 1-35 16,0 1 11-16,0-1-61 15,2 5 17-15,-3 0-2 16,3 3-28-16,0-1-2 15,0 2-21-15,0-1-5 16,0 3-13-16,5 3-26 16,1 7-11-16,6 12 39 15,5 7 10-15,4 8 1 0,-2-5 0 16,1-4 1 0,-1-9-1-16,-9-12 0 0,-3-6 0 15,0-5 0-15,-2-6 1 16,10-9 74-16,6-10-31 15,7-10-2-15,-1-12-24 16,-1-1 4-16,-10 3-8 16,0 4 5-16,-9 12 23 15,-6 10 6-15,-1 8 9 16,-1 8-7-16,1 3-13 16,0 1-14-16,0 0-3 15,0 0-20-15,0 1-9 16,0 1-9-16,0 0-13 15,1 10-2-15,6 5 18 0,0 7 15 16,7 6 0-16,1 3 0 16,2 8 6-16,4-2 0 15,-3-2-3-15,2 1-3 16,-5-6 1-16,3 0 2 16,-5-4-1-16,1-4-2 15,-5-7 6-15,-1-3-6 16,-4-4-36-16,2-5-69 15,-4-1-82-15,0-4-16 16,-18-50-76-16</inkml:trace>
  <inkml:trace contextRef="#ctx0" brushRef="#br0" timeOffset="82032.42">11896 7096 885 0,'5'-6'119'0,"1"0"-49"0,10-12-49 15,6 2-12-15,3-9-7 16,4 2-2-16,-4 0 1 16,-6 6-1-16,-4 3-12 15,1 6-110-15,0 8-176 16</inkml:trace>
  <inkml:trace contextRef="#ctx0" brushRef="#br0" timeOffset="82222.39">11947 7238 597 0,'0'-3'479'0,"3"1"-402"16,3-4 35-1,10-9-34-15,11-2-48 0,11-10-21 16,11-2-9-16,4 0-24 16,0 1-69-16,-1-4-113 15,33-72-539-15</inkml:trace>
  <inkml:trace contextRef="#ctx0" brushRef="#br0" timeOffset="82806.28">12473 6671 947 0,'5'-14'171'15,"0"2"-53"-15,8-12-8 16,1-5-37-16,1 6-11 15,0 5-5-15,-3 6-26 16,-6 7-31-16,3 10-24 16,7 11-5-16,1 10 10 15,6 14 5-15,-3 9 13 16,-5 5-8-16,-5 4 9 16,-6 2 1-16,0-10 0 15,-4-12 8-15,0-15-8 16,2-9-1-16,-2-9 9 0,2-3 2 15,1-4 28-15,-1-5 30 16,0-2 79-16,-2-15-44 16,0-10-80-16,-2-15-9 15,2-4-8-15,-5-8 0 16,3 3-6-16,-2 6-1 16,2 5 6-16,0 10 15 15,0 11-15-15,2 8 5 16,0 6 10-16,0 6 4 15,0 3-1-15,0 6-18 16,-2-3-6-16,-1 4-12 16,0-1-24-16,-3 14-9 15,1 12 32-15,1 17 13 0,-1 12 9 16,8 5 0-16,8 4-9 16,15-11-13-16,18-8-7 15,10-16-4-15,14-16 14 16,1-16-29-16,-9-12-54 15,-8-8-92-15,13-46-137 16</inkml:trace>
  <inkml:trace contextRef="#ctx0" brushRef="#br0" timeOffset="84496.0399">7835 7610 565 0,'0'-2'180'0,"2"-2"-75"0,0-6-36 15,3 2 30-15,-1-3-31 16,2-3-28-16,-1 5 7 15,0-5 7-15,4 1 1 16,-5-1-31-16,0-2-6 16,5 2 0-16,1-2-9 15,0 0-8-15,9 2 6 16,-4-1-6-16,1 4-1 16,-5 1 0-16,-3 4 8 15,0 2-7-15,-4 1-2 16,-3 3-6-16,2 3-8 15,4 1 6-15,1 0-7 16,4 6 5-16,1 0-1 0,3 5 0 16,-5 0 12-1,0 5-13-15,0 3 13 0,-4-3 0 16,-6-1-1-16,2-2 1 16,-1-3 5-16,-2-7 1 15,0 0-5-15,3-7 7 16,-3 0 4-16,0-4 7 15,2 4 26-15,-2-5 9 16,0 4 20-16,0-7 2 16,0-9-40-16,-2-5-21 15,2-5-4-15,0-8-11 16,0-3-1-16,2 0 1 16,0 6 8-16,-2 6-8 15,3 4 12-15,-6 10-5 0,3 2-1 16,-2 3 5-16,2 7-10 15,0 0 1-15,0 0-2 16,0 0-6-16,0 0-1 16,-2 3 1-16,-1-1 5 15,1-2-16-15,-1 2 2 16,2 0-4-16,-1 1-1 16,0 10 11-16,-1-1 9 15,-3 9 12-15,6 0-12 16,2 4 0-16,7-2-14 15,-1 3 13-15,6 0-12 16,6-1 13-16,1 3-1 16,9-5 1-16,4-5-1 0,9-4-12 15,3-7-35-15,8-10-75 16,4-5-105-16,48-42-397 16</inkml:trace>
  <inkml:trace contextRef="#ctx0" brushRef="#br0" timeOffset="85541.07">8945 7517 301 0,'0'-7'306'15,"0"-1"-160"-15,2-11-92 16,-2 1 30-16,2 2-51 0,0 2 33 15,-2 2 12-15,0 6-36 16,2 2 6-16,-2 0-23 16,2 2-16-16,6-2-9 15,4 0 0-15,5 0 0 16,0 2-15-16,6 2 0 16,-5 6-2-16,1 6 8 15,-5 2-6-15,-3 8 5 16,0 5-5-16,-9 2 15 15,1 4 13-15,-3-2 17 16,-3 1 2-16,1-7-14 16,0-9-12-16,0-4 3 15,-3-7 4-15,5-2 17 0,0-3-3 16,5 0 6-16,-5-3 8 16,2 3 2-16,-2-1 5 15,2-3 27-15,-2-3-6 16,-2-6-27-16,-5-5-27 15,3-6 2-15,-3-6-10 16,1-9 10-16,-2-3-1 16,0-4-7-16,4-4-9 15,-5 4 1-15,4 5 2 16,2 12 24-16,1 9 0 16,0 8-3-16,2 6 3 15,-2 4-8-15,2 4-19 16,-2 0-9-16,0 0-15 15,0 3-14-15,2 4 1 16,2 7 25-16,0 8 12 0,0 5 5 16,2 9 2-1,6 7-6-15,5 1-1 16,5 2 0-16,7-3-13 0,7-5 3 16,-1-8-25-16,9-6-28 15,3-10 15-15,5-11-25 16,1-2-79-16,79-23-146 15</inkml:trace>
  <inkml:trace contextRef="#ctx0" brushRef="#br0" timeOffset="86672.75">8778 8390 761 0,'0'-8'185'15,"0"-2"1"-15,0-8-87 16,0 4-11-16,0-1-32 0,0 4-13 15,0-3-22-15,0-3-9 16,0-1 5-16,4-5-7 16,3-8-2-16,3 2 10 15,9-8-8-15,-4 2-10 16,3 6 29-16,-5 6-1 16,-6 10-14-16,-3 9-14 15,-4 4-12-15,3 2-9 16,1 4-30-16,10 3 24 15,1 6 3-15,-1 2 15 16,6 6 7-16,-6 0-5 16,-6 11 1-16,3-3-3 15,-7 8 7-15,-4-4 2 16,-2 1 11-16,0-3-11 16,-1-9 6-16,2-9 2 0,1-6-2 15,-5-6 12-15,10-3 52 16,-5-3 32-16,0-1 11 15,-7-2-28-15,1-11-64 16,-4-4-19-16,-3-12-2 16,-5-11-1-16,7-6-11 15,2-8 12-15,5 3 0 16,4 8 7-16,2 10 7 16,-2 14-1-16,2 11-2 15,-2 6-11-15,0 6 5 16,-2 0-5-16,2 2-17 15,-2 0-23-15,2 4-8 16,0 11 27-16,4 6 12 0,1 13 9 16,3 6 6-16,1 4 3 15,7-2-9-15,1-1 0 16,8-9-8-16,6-7-15 16,10-10 4-16,12-15 19 15,3-16 0-15,4-9-31 16,-2-3-80-16,-11 0-51 15,6-32-142-15</inkml:trace>
  <inkml:trace contextRef="#ctx0" brushRef="#br0" timeOffset="87844.57">7883 8580 775 0,'-2'-6'146'16,"0"1"8"-16,-2-7-59 16,2-2-37-16,-3-1-38 15,5-2-2-15,-2-2-17 16,2-3 16-16,0-2 7 16,0 0 24-16,-2-3-12 15,4 1 0-15,5 1-9 16,-3 1-17-16,2 4-1 15,1 2-9-15,0 8-6 16,2 1 5-16,4 2 0 16,-1 3-10-16,1-1 11 15,-6 3 0-15,6 4-8 16,-2 3 0-16,1 6-11 0,3 3 7 16,-1 10-14-16,-1 11 25 15,2-2 1-15,-4 12-1 16,-4-1 1-16,-3 2 6 15,-2-4 2-15,1 1-2 16,-3-8 7-16,0-7 13 16,0-5-7-16,0-12 7 15,-3-1-13-15,3-8 4 16,0-2 7-16,3-2 15 16,-3 1 16-16,0-1 34 0,2-2 13 15,-2-3-3 1,-2-4-9-16,-3-10-60 0,-3-5-21 15,-3-9-3-15,-1-4-6 16,3-9-4-16,3-8 3 16,4 0-7-16,4-2 8 15,2 8-8-15,3 10 7 16,-1 6 0-16,4 13 0 16,-6 7 0-16,-3 6 1 15,-1 4-2-15,0 2 4 16,0 2-4-16,0 0-2 15,0 0 4-15,0 0-1 16,0 2 2-16,-1-2 0 16,1 0-1-16,-2 2-1 15,2-2 0-15,-2 2-9 0,2 3-4 16,-3-4-11 0,3 7-8-16,3 8 18 0,1 8 15 15,7 9 0-15,2 3 1 16,4-2-1-16,7-5-6 15,7 2-1-15,7-11 7 16,9-4 5-16,13-16 8 16,13-11-13-16,10-10-39 15,115-65-418-15</inkml:trace>
  <inkml:trace contextRef="#ctx0" brushRef="#br0" timeOffset="114239.29">10926 2988 162 0,'0'-3'106'0,"0"3"-8"16,-3-1-46-16,3-2 17 0,0 2-16 16,0-2-34-16,3 0-10 15,-3-1-3-15,0 4 11 16,0-3 7-16,0 1-3 16,0 2-2-16,0 0 23 15,-3 0-16-15,3 0-7 16,0-2-7-16,0 2 0 15,0 0 20-15,3 0-2 16,-3-1-8-16,-3 1 14 16,6-3 15-16,-6 2 2 15,3 1-17-15,0-2-9 16,0 2-9-16,0 0-6 16,0 0-6-16,0 0-6 15,0 0 1-15,0 0 0 16,0 2 0-16,0-2-1 0,0 0 1 15,0 0-1-15,0 1 1 16,0-4 0-16,0 3 8 16,0 0-8-16,0 0 10 15,0 0-11-15,0 0 0 16,0 0 0-16,0 0 1 16,0 0 0-16,0 0-1 15,0 0 0-15,0 0 0 16,0 0-2-16,13 2 2 15,-6-1-2-15,7-1 2 0,4 3 0 16,1-3 0 0,2 0 0-16,-2 1 0 15,3-1 0-15,-5 0 0 0,2-1 6 16,-6 1-6-16,-2 0 1 16,2 0-1-16,2 0 0 15,-1-3-1-15,4 3 1 16,-5-1 0-16,1 1 0 15,-3-2 0-15,2 2 0 16,-1 0 0-16,1-3 0 16,0 3 1-16,3 0-1 15,-2-4 1-15,1 3-1 16,-4-1 0-16,-2 2-1 16,2 0 1-16,0 0 0 15,-2 0 0-15,0 0 1 0,-2 0-1 16,-3 0 0-1,5 0 0-15,2 0-2 0,0 0 1 16,1 0 1-16,1 0 0 16,-2 0 0-16,-2 0-1 15,-1 0-1-15,7 0 1 16,-5 0 0-16,1-2 0 16,5-1 1-16,-3 3-1 15,-3-2 1-15,-2 1 0 16,1-2 0-16,-1 3-1 15,2 0 1-15,5 0-1 16,1 0 0-16,2 0 1 16,2-1-1-16,-2 1 1 0,0 0-1 15,0-3 1 1,-1 3 0-16,6-1 0 0,-5-3 0 16,4 4 0-16,-6 0 0 15,2 0 0-15,-4-3 0 16,3 3 5-16,5 0-5 15,-2-2-6-15,2 2 6 16,-2 0 5-16,0 0-5 16,-1 0 0-16,-2 0 0 15,1 0 0-15,-2 0 0 16,6 2-1-16,-3-2 0 16,4 0 0-16,-1 3 1 15,5-3 0-15,-2 0-10 16,-3 4-2-16,-1 0-6 0,3-3-13 15,-2-1 8 1,1 3 8-16,3-3 9 0,-4 0 6 16,3 0-1-16,-3 0 1 15,-7 0-1-15,2 0-8 16,2 0 8-16,-5 0 0 16,1 1 1-16,-1-1 0 15,-1 2 1-15,-1-2-1 16,3 0 1-16,-1 3-1 15,3-3 0-15,1-3 1 16,-1 3-2-16,6-2 1 16,-1 2 0-16,5-1 1 15,-1 1 0-15,-3-3 7 0,1 3-7 16,-1-1 5-16,0-2 3 16,0 2-8-16,1-3 11 15,4 1-12-15,-3 1 1 16,-3 2-1-16,0-2 6 15,2 0 8-15,1 2-5 16,2-1-3-16,0-1 0 16,-2 0-6-16,3 2 0 15,-4 0 1-15,7-3-1 16,1 3 1-16,-3 0 0 16,0 0 0-16,2 0-1 15,4 0 0-15,2 0 2 16,1 0-2-16,-5 0 1 0,2 3 0 15,-1-6-1-15,-3 6 0 16,-2-3 1-16,0 0-1 16,0 0 0-16,2 2 0 15,-2-2 1-15,2 2-1 16,1-1 0-16,-3 1 0 16,2-2 0-16,1 0 0 15,0 0 0-15,-4 0 2 16,2 0-2-16,0-2 0 15,0 1 0-15,0 1 0 16,1-2 0-16,-1 2 0 16,-2-2 0-16,4 2 0 15,5 0 1-15,1 0 7 16,0 0-8-16,0 0 0 0,-3-3 0 16,0 3 11-16,0-2-4 15,-6 0 4-15,-5 2-10 16,2 0 10-16,3 0-11 15,3-5 10-15,1 5-4 16,2 0-4-16,4-2 4 16,-1-1 5-16,2-1-10 15,-2 4 0-15,-4-2 8 16,-1 2-8-16,0 0 5 16,-2 0-6-16,1 2 6 15,-3-2-5-15,2 2 1 16,0 0-1-16,-2-2 0 15,2 3 1-15,0-1-1 0,3-2 0 16,-1 0 0-16,0 5 0 16,1-3 6-16,-7 0-6 15,-3 1 0-15,1-3 0 16,2 4-1-16,0-4 1 16,0 3-1-16,1-1 0 15,-2 0 0-15,4 1 1 16,-1 2-1-16,-3-1 1 15,1-1-1-15,-2 0 0 16,0 0 0-16,-6-1 0 16,6 0 0-16,-3 3 0 15,5-5 0-15,2 3 1 16,-3 0 0-16,6 0-1 16,-1-2 1-16,1 1-1 15,1-2 0-15,-2 2 1 0,-1 1-1 16,-4-1 1-16,-3 0-1 15,3-2 1-15,-2 0-1 16,-1 0 1-16,-4 0 14 16,4 0 9-16,-5-2-3 15,6 0 6-15,-4-3 1 16,4 3-13-16,-1 1-1 16,-1-2-7-16,-2 2 5 15,3-1 3-15,-6 2-4 16,6-3-1-16,-5 3-2 15,7-4-7-15,-5 3 0 16,6 1 1-16,1 0-1 16,0 0 5-16,0-2-5 0,-6 2 5 15,4-2-5-15,-3-3 9 16,3 4-9-16,-6 1 0 16,3-3 7-16,-2 2-7 15,4-2 0-15,-8 2 7 16,8 1-2-16,-8-4-6 15,4 4 1-15,1 0-1 16,-2-3 1-16,-2 3-1 16,-1 0 1-16,4 3-1 15,-4 1 1-15,-1-4-1 16,1 1 0-16,-1 2 0 16,1-2 1-16,4 2-1 0,0-2 1 15,-2 4-1-15,4-1 0 16,-2 1 0-16,5 0 0 15,-2 0 0-15,2-1 1 16,0 3 0-16,6 0-1 16,0 0 1-16,3-1-1 15,0 2 0-15,2-1 1 16,-3 0 0-16,0-2 1 16,-1 4-2-16,-6-4 1 15,1-1 0-15,-2 0 0 16,-1 1 5-16,-4-3-5 15,3 0 6-15,-8-2 4 16,6 3 1-16,-1-6 0 0,-1 3-2 16,2 0-1-1,1 0 3-15,-4-2-10 0,8 2 5 16,-6 0-6-16,2-2-1 16,-2-3 2-16,3 5 4 15,-1-1 0-15,4-3-6 16,3 1 2-16,0 0 7 15,6-1-8-15,-2 1-1 16,-4-1 1-16,-5 3 0 16,-2-1 0-16,-1 0 0 15,-1 2-1-15,2-2 2 16,0 0-1-16,-4-1-1 16,4 3 1-16,-6-2-1 0,1 2 0 15,4-1 1 1,-6 1-1-16,1-2 1 0,0 0-1 15,-3-3 1 1,7 4 1-16,-2-3-1 0,4 0 1 16,-4 1-2-16,4 2 1 15,-4-2 0-15,0-1-1 16,2 1 1-16,-4 1 0 16,3-3-1-16,-3 3 1 15,1-4 0-15,0 3 0 16,-2-4 0-16,1 4 14 15,-4-2-9-15,1 2-4 16,2-4 11-16,-6-1-1 16,2 4-1-16,-4-1 25 0,1-2 3 15,0 0-26-15,2-4-4 16,1-1-3-16,3 0-4 16,1-4-2-16,-1 2 0 15,4-2 1-15,-5-2-1 16,0 1 1-16,0-4 5 15,-4-4-6-15,-4-2-2 16,-5-4-20-16,-2 4-22 16,-2-2 16-16,-4 2 28 15,0-1 0-15,-1 1 9 16,0 3-8-16,3 2-1 16,-4 5 9-16,1-2-3 15,1 1-5-15,-1 0 0 0,-2 3-1 16,-1 0 2-1,1 3-2-15,-2 0 0 0,-1 2-1 16,-3-2 0-16,-1 4-7 16,1 2 8-16,-2-2-2 15,1 4-3-15,1 1 4 16,0 1 1-16,0 2-1 16,1-1 0-16,-3 1-4 15,1-2 5-15,-9 2 0 16,-2 0-1-16,-4 0 1 15,-3 2-1-15,-2-1 1 16,0 1 0-16,0-2 1 16,6 3 1-16,0-3-1 15,0 0 0-15,10 2 0 16,0-2-1-16,-2 4 2 0,-1-2-1 16,-2 2 6-16,-2 0-6 15,-2-2 4-15,0 0-3 16,-5 0 4-16,1 0 0 15,0-2-5-15,5 2 4 16,-1-2-4 0,-3 0-1-16,2 0 1 0,-3-2 5 15,-1 0-5-15,-1 2 0 16,1-2 2-16,-2 4-2 16,-6 0-1-16,-4 0 7 15,0 1-6-15,-2 0 0 16,4 1 1-16,3-2-2 0,1-2 0 15,-2 0 0-15,-1 0 6 16,-10 0-6-16,5-2 2 16,-3-2-2-16,-1 4 0 15,-4-3 1-15,0 3 0 16,-4 0 0-16,2 0 0 16,-1 0 2-16,1 0-2 15,2 0-2-15,0 0 1 16,0-3 0-16,-2 3 6 15,-3 0-5-15,3 0-1 16,0 0 0-16,2 0-2 16,-9 0 1-16,-2 3 0 15,-11-3 1-15,-8 0-1 0,3 3 1 16,-2-3 0 0,6 0 0-16,10 0 0 0,9 0 0 15,6 0 0-15,13 0 0 16,6 4 0-16,11-4 0 15,-3 0 0-15,0 0-1 16,0 0-4-16,-6 0-1 16,-3 2 5-16,1 1 1 15,-6-3 1-15,3 0-1 16,0 3-1 0,-3-3 1-16,-1 2 0 0,4 0 4 15,-1 2-3-15,6-2-1 16,6 4-7-16,-2-4 5 15,2 2 2-15,0 0-1 16,0 0 0-16,-3 0 1 0,-1-2 1 16,0 5 0-1,-7-7-1-15,-3 0 0 0,-1 3 0 16,-1-3 1-16,3-3-1 16,4 3 6-16,5 0-6 15,4 0-1-15,6-3 1 16,-4 3 4-16,0-4-4 15,-3 4-1-15,-2 0 0 16,-6 0 0-16,-1 0-1 16,-12 0 1-16,-1 4 0 15,-11-4 1-15,-4 3-1 16,-3 0 0-16,-5-1 1 16,9 2 0-16,7-1 10 0,12-3-9 15,10 0 0-15,10 0 0 16,-3 3-1-16,7-3-9 15,1 2 9-15,-3 2 1 16,0-2-1-16,-8 1 0 16,-5-3 0-16,-7 5 0 15,-6-1 0-15,-11 0 6 16,-6 4-6-16,4-4 0 16,6-2-5-16,7-2 5 15,8 0 1-15,4 0 1 16,-1 0 4-16,4 0-5 15,2 2 0-15,5-2-1 0,-4 0 0 16,-9 0 0-16,-10 3 0 16,-4-3 0-16,-4 3 6 15,-2 3-5-15,-3-6 9 16,-3 0-10-16,9-4 0 16,-5 2 0-16,1-1 0 15,3 0 6-15,2-1-5 16,4 4-1-16,4-2 1 15,2 2-2-15,4 2 1 16,1 0 0-16,4 0-2 16,-1 1 2-16,-1 0 0 15,5-1 0-15,-1 5 6 16,-1-7-5-16,2 0-1 16,-4-3 0-16,-4 3-6 15,-4 0 6-15,-5 0 1 0,0 3 0 16,4-3-1-16,3 0 0 15,2 0 1-15,-1-3 5 16,2 3-6-16,7 0 0 16,-2 3 1-16,-5-1 10 15,-3 1-10-15,-8-1-1 16,0 5 7-16,-2-4-7 16,0 3 1-16,2-2 0 15,-4 0 1-15,4 0-2 16,4 0 0-16,2 3 0 15,-8-2 0-15,0 2 0 16,0-2 10-16,-3 4-1 16,12-5-9-16,6-3-1 0,6 2 0 15,10-3 1-15,5 0 8 16,4-3-8-16,3 3 1 16,-5 0 0-16,1 0 0 15,-11 0-1-15,-2 3-1 16,-4 1 1-16,-4-1 0 15,-1 4 0-15,3-4 1 16,0-1-1-16,5 1 0 16,13-3 0-16,5 0 18 15,-1 0-2-15,1 0-5 0,-5 0-10 16,-9-3 0 0,5 3 5-16,-1 0-6 0,-1-2 0 15,1 2 7-15,-6-2-7 16,4 1 0-16,2-6 6 15,-6 5-6-15,1-2 0 16,-4 3 0-16,-4-2 1 16,0 2-1-16,2 1-9 15,7 0 9-15,-6 0 1 16,0 0-1-16,2 0 0 16,-1 1 0-16,-1-1 1 15,-1 0-1-15,1 0 1 16,0 0 0-16,-1 0 0 15,-2-1-1-15,1 1 1 16,-1 0 5-16,1-3-6 16,1-1 0-16,3 0 0 15,0 2 0-15,0 1 0 0,4-1 0 16,-6 0 0-16,-5-1 0 16,-1 1 0-16,-3 0 0 15,-5 2 0-15,3-4 0 16,-1 3-1-16,1-4 1 15,2 3 2-15,8-2-2 16,0 3 1-16,5-2 0 16,0-1 0-16,-2 0 0 15,-2 3-1-15,-1-4 0 16,-3 3-6-16,-6 2 6 16,-1 0 0-16,-6 0 0 15,0 2 0-15,3-2 0 16,7 5 0-16,4-10 2 0,5 5-2 15,4 0 0-15,4-2 7 16,-1 2-7-16,6-1 0 16,0 1-1-16,3-3 2 15,-4 3-1-15,4-2 0 16,-7 2-1-16,4 0 0 16,1 0 1-16,-4 0-1 15,7 0 1-15,-1 0 0 16,9 0 0-16,2 0 0 15,1 0 1-15,3 0-1 16,-3 0 1-16,0 0-1 16,-5-2 0-16,-2 4-2 0,-13 0 1 15,3 1-10-15,-4 5 2 16,1-3 8-16,3-1-10 16,5 4 4-16,-2 0 7 15,9-2-1-15,2-1-8 16,-1 0-7-16,4 4 7 15,-1-4 1-15,-5 3-4 16,6 2 6-16,2 1 0 16,-1-4-12-16,2 3 9 15,0 1 8-15,2 0-16 16,-1-1 16-16,7 7-16 16,2-1 10-16,2-1-10 15,3 4 2-15,8-1 6 0,-5 1 8 16,4 0-8-16,-2-1 8 15,5 0 1-15,-4-4-6 16,5 2 6-16,2 0 3 16,1 2-3-16,4-6 1 15,1 4 5-15,0-6 6 16,-3 2-12-16,0-3 15 16,0-2-14-16,-1 5 5 15,-5-3-5-15,4 0 8 16,-2 0-9-16,-2-4 1 15,0 2 0-15,-3 0 5 16,-2-4 3-16,-6 1-2 16,-4-3-6-16,1 4 0 0,1-3 5 15,-3-1-6 1,1 6 7-16,6-7-5 0,-3 2 11 16,6 1-5-16,3 0-7 15,5-1 5-15,-2 0 2 16,8 0-7-16,-4-2 0 15,-5 0 5-15,3-2 0 16,-5 2-5-16,3-2 0 16,2 2 5-16,0-2 0 15,0-1 0-15,5 1-5 16,-5 1 0-16,2-1-1 16,0 0 1-16,0-3-1 15,0 4 2-15,-2-1-2 16,-5 0 1-16,-2 2 1 15,0 0-1-15,3 0-1 0,-1 0 0 16,4 0 0-16,1 2 0 16,3-2-1-16,2 2 2 15,5-2-1-15,-6 0 0 16,2 0 1-16,1 0 5 16,-3-2-5-16,-4 0-1 15,-3 2 0-15,0 0-2 16,-1-3 2-16,-1 6 0 15,1-3 1-15,3 0-1 16,-2 0 0-16,5 0 1 16,7-3-1-16,3-1 1 15,3 0-1-15,4 0 2 0,-1-1-2 16,2-2 8-16,-3 4-8 16,-4-1-1-16,-3 2 0 15,-6-5 0-15,-8 6 1 16,4-1 0-16,0 0 0 15,2-3 0-15,0 1 0 16,-2 3 0-16,6-3 0 16,3-3 1-16,-1 1 0 15,-1 3 5-15,-7-2-6 16,2 3 1-16,-5 0-1 16,1-3 1-16,0 5 0 15,-4 0-1-15,6-2 1 16,0-3 0-16,-3 3 0 0,8 0 0 15,-1 1 0-15,-2-2-1 16,2 1 0-16,1 0 0 16,-7-2 0-16,3 2 0 15,-3 0 1-15,-8 2-1 16,6-2 0-16,-3 2 0 16,7 0 0-16,-1 0 0 15,3 0 0-15,7-2 0 16,-2 1 1-16,-1-2-1 15,-2 1-1-15,-2 1 1 16,-7 1 0-16,-4 0 0 16,-2 0-1-16,-5 1 1 15,4-1 0-15,-5 2 0 0,0-2 0 16,7 3 1 0,-4-2-1-16,3 1 0 0,3 0 0 15,-1-2 0-15,5 4 0 16,-4 0 1-16,6-2-1 15,0 3 0-15,2-2 0 16,-1 1 0-16,-4 1-1 16,0 0 1-16,-1-3 1 15,-2 0 0-15,2 1-1 16,0-3 0-16,5 2 0 16,3-2 0-16,0 2 1 15,2-1-1-15,3-1 0 16,3 0 0-16,-3 2-1 15,-1-2 1-15,-4 0 0 0,-4 0 0 16,-5 0 0-16,-3 2 0 16,-1-2 0-16,4 0 0 15,-2 0 0-15,2 0 0 16,6 0 1-16,3-2-1 16,-1 0 0-16,2 2 0 15,-3-1 0-15,-9 2-1 16,2 1 1-16,-4-2-1 15,-3 2 1-15,1 0-1 16,-1-2 1-16,1 0 0 16,2 0 0-16,3 0 1 15,2-2 0-15,-4 2-1 16,-3 0 5-16,1 0-5 0,-7 0 0 16,-1 0 0-1,0 0 0-15,-2 0-1 0,-5 0 1 16,0 0 0-16,0 0 0 15,0 0 12-15,0 0-2 16,-2 0 17-16,2 0-1 16,-3 2-13-16,1-2 0 15,2 0-13-15,-2 0 0 16,2 0 1-16,-3 0-1 16,3 0 0-16,-2 0 8 15,2 0-1-15,-2 0 1 16,2 0-1-16,-3 0 5 15,3 0-11-15,0 0 0 16,3 0 0-16,-3 0 0 16,0 3 5-16,-3-3 0 0,3 0-6 15,0 0 0-15,0 0-1 16,-2 0-7-16,2 0 7 16,0 0-8-1,0 4 9-15,0-8 1 0,0 4 0 16,0 0-1-16,0 0 1 15,0 0 0-15,0 0 0 16,0 0 5-16,0 0-6 16,0 0-1-16,0 0 1 15,0 0 0-15,0 0 0 16,0 0 0-16,0 0-1 16,0 0 0-16,0 0-11 0,0 0 6 15,0 0-9-15,0 0 8 16,0 0 6-16,0 0 0 15,0 0 0-15,0 0 1 16,0 0 0-16,0 0 1 16,0 0 0-16,0 0-1 15,0 0-1-15,0 0-7 16,0 0 8-16,0 0-1 16,0 0 0-16,0 0 0 15,0 0 0-15,0 0 0 16,0 0-1-16,0 0-7 15,0 0-10-15,0 0-4 16,0 0 5-16,0 0 5 0,0 0-1 16,0 0 14-16,0 0-1 15,0 0 1-15,0 0 0 16,0 0 0-16,0 0 6 16,0 0-6-16,0 0 0 15,0 0 6-15,0 0-5 16,0 0-1-16,0 0 0 15,0 0-5-15,0 0-3 16,0 0-19-16,0 0-27 16,-19-3-73-16,5 10 16 15,-5-3 3-15,-6 6-45 16,-8 5-81-16,-75 20-241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10-22T09:32:08.058"/>
    </inkml:context>
    <inkml:brush xml:id="br0">
      <inkml:brushProperty name="width" value="0.05292" units="cm"/>
      <inkml:brushProperty name="height" value="0.05292" units="cm"/>
      <inkml:brushProperty name="color" value="#FF0000"/>
    </inkml:brush>
  </inkml:definitions>
  <inkml:trace contextRef="#ctx0" brushRef="#br0">11924 11765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15:28.177"/>
    </inkml:context>
    <inkml:brush xml:id="br0">
      <inkml:brushProperty name="width" value="0.05292" units="cm"/>
      <inkml:brushProperty name="height" value="0.05292" units="cm"/>
      <inkml:brushProperty name="color" value="#FF0000"/>
    </inkml:brush>
  </inkml:definitions>
  <inkml:trace contextRef="#ctx0" brushRef="#br0">17406 5836 73 0,'2'0'66'0,"0"3"-12"16,4-1 137-16,0-2-112 16,-1 1-47-16,1-2-20 15,2-4-12-15,2 0-25 16,5-11-280-16</inkml:trace>
  <inkml:trace contextRef="#ctx0" brushRef="#br0" timeOffset="2487.23">18206 5878 364 0,'0'0'93'15,"0"0"0"-15,0 0-18 16,0 0 60-16,0-3 24 15,0 3-54-15,2 0-66 16,-4 0-39-16,2-2-1 16,0 4-80-16,0-2-66 15,-2 3-84-15</inkml:trace>
  <inkml:trace contextRef="#ctx0" brushRef="#br0" timeOffset="3252.66">18226 5863 672 0,'0'0'139'16,"0"0"-26"-16,0 0-26 15,2-2 22-15,1 0-52 16,-1-4-18-16,0 4 23 16,-2 0-2-16,0 0-17 15,0 2-10-15,2-2-3 16,-2 2-9-16,0 0-12 15,0 0 18-15,-2 0-4 0,2 0 11 16,2-3-1 0,-2 3 2-16,0 0-2 0,0 0 6 15,0 0 18 1,0-1-14-16,0 1 1 0,0 0-25 16,0 0-5-16,2 0 13 15,-2 0-11-15,-2 0 10 16,2-2 20-16,0 2-1 15,0 0-6-15,0-3-9 16,2 2-4-16,-4-3-20 16,2 1-6-16,2-2 0 15,0 1 2-15,4 0-2 16,-6 0 0-16,2-2 27 16,-2 2-12-16,0 0-13 15,2-1 14-15,0 2 2 16,-2 0 11-16,2-2-2 0,-2 3 9 15,0 1 0-15,0-2-12 16,0 3-6-16,0 0-17 16,0 3 1-16,0-3 3 15,0 0-5-15,-2 0-1 16,2 0 0-16,0 1-7 16,0-1 7-16,0 0-7 15,0 2 1-15,-2-2-4 16,2 3-2-16,-2 5 11 15,-6 5-4-15,2 10-1 16,-1 8 14-16,-1 5-7 16,-2 4 1-16,-3 3-1 15,2-5 1-15,2 2-1 0,-2-8-2 16,0-6 1-16,2-4 2 16,4-5-2-16,3-10-4 15,2-3 5-15,0-1 0 16,0-3 1-16,2-3 20 15,-2 3-5-15,2 0 1 16,-2-3-16-16,0 1 10 16,0-3-11-16,0-1-6 15,0-4-59-15,0 2-83 16,-6 0-235-16,-36-14-410 16</inkml:trace>
  <inkml:trace contextRef="#ctx0" brushRef="#br0" timeOffset="4011.02">17769 6378 948 0,'-4'-4'203'0,"0"2"-53"16,-1-2-26-16,1 3-29 15,1 1 40-15,3 0-45 16,0 0-39-16,3 0 22 0,1 0 5 16,1 0-48-16,3 0-3 15,15-3-19-15,27 2 14 16,85-12-2-16,85-9 8 15,12 8 2-15,-177 11-24 16,-5 2 3-16,-11 1-7 16,36-4-2-16,-33 4-17 15,-26 0-46-15,-22 0-57 16,-17 4-28-16,-22 0-112 16,-140 12-373-16</inkml:trace>
  <inkml:trace contextRef="#ctx0" brushRef="#br0" timeOffset="4622.34">18066 6561 1104 0,'2'-4'236'16,"0"0"-32"-16,7-8-74 0,5 2-50 16,3-6-13-1,10 2-41-15,6-2-17 0,3 3-8 16,-7 6-1-16,-2 3 0 15,-5 4-6-15,-5 4-21 16,-3 8 15-16,-9 2-3 16,-7 12-13-16,-9 8 28 15,-7 4 8-15,-5 1-8 16,4-10-14-16,3-5 7 16,8-8-16-16,7-8-31 15,2-4-7-15,4-6 61 16,8-3 4-16,12-4 8 0,6-5-4 15,2 4 1 1,-7 0 1-16,-2 6-8 0,-9 6-2 16,-2 8 0-1,3 4-14-15,-4 12 7 0,-4 6 7 16,-1 1 22-16,-7-2-16 16,-7 4 1-16,-8-6 13 15,-12 0 4-15,-9-3 39 16,-10-6-2-16,-4-8 34 15,-2-10-43-15,0-8 1 16,10-2-26-16,6-4-14 16,8-2-7-16,9-2-6 15,3 0-105-15,10-1-142 16,12-27-362-16</inkml:trace>
  <inkml:trace contextRef="#ctx0" brushRef="#br0" timeOffset="5363.37">19070 5721 1101 0,'2'-4'190'0,"2"2"2"16,-2-6-3-16,-2 5-10 15,0 2-22-15,0 1-61 16,0 0-34-16,-2 1-26 16,2 2-23-16,0 1-13 15,-4 12 0-15,0 12 1 16,-5 14 14-16,1 14 0 15,-8 13-7-15,0 4 5 0,-4 7-2 16,0 5-10 0,-2-1 0-16,2 0-1 0,-3 1 0 15,6-9 1-15,1-4 4 16,1-8-5-16,5-8 0 16,8-9-11-16,4-12 11 15,10-10 7-15,7-13-7 16,10-9 12-16,14-3-12 15,6-6 2-15,2-3 10 16,-3-7-12-16,-4 0-7 16,-11 2-25-16,-8 0-37 15,-10 5-178-15,-13-17-256 16</inkml:trace>
  <inkml:trace contextRef="#ctx0" brushRef="#br0" timeOffset="5566.71">19178 5686 1034 0,'19'-5'86'0,"10"-1"-86"15,23-5-62-15,89 15-140 16</inkml:trace>
  <inkml:trace contextRef="#ctx0" brushRef="#br0" timeOffset="6463.69">19681 6010 726 0,'-2'-4'372'0,"2"-5"-141"15,-2 1-58-15,2 0 1 0,-3-1 34 16,-1 3-74-16,2 1-32 16,-5 3-27-16,0 0-23 15,-2 2-31-15,-11 2-16 16,-9 9-4-16,-2 4-2 16,-9 11-6-16,0 9 5 15,3 11-1-15,0 10 3 16,4 2 0-16,11 8-5 15,2-2 4-15,9-6 1 16,9-4-6-16,6-8-12 16,5-11 12-16,6-13-12 15,1-12 17-15,-1-8 1 16,8-8 15-16,3-10 12 0,-3-8-6 16,0-8-9-16,-11-6-12 15,-9 0 22-15,-14 3-10 16,-18 5-12-16,-16 8-27 15,-11 11-84-15,-10 11-178 16,-89 43-254-16</inkml:trace>
  <inkml:trace contextRef="#ctx0" brushRef="#br0" timeOffset="7965.55">20347 5836 1199 0,'3'-5'244'0,"-3"2"62"16,0-4-85-16,0 3-43 15,0 4-64-15,-3 0-31 16,1 2-28-16,-2-2-22 16,-12 10-33-16,-15 14 0 15,-16 16 7-15,-11 22-5 16,2 15-1-16,4 7 5 16,20 4-6-16,12-4-7 15,24-8-8-15,18-9-3 0,21-14 3 16,15-18 4-16,9-13 4 15,-1-15-20-15,-5-14-33 16,-17-6-188-16,-15-76-513 16</inkml:trace>
  <inkml:trace contextRef="#ctx0" brushRef="#br0" timeOffset="8457.2">20735 5784 1109 0,'-5'-3'201'0,"3"1"-49"16,-2-2-86-16,-3 2-3 16,-4 0-23-16,-7 4-40 15,-4 3 0-15,-14 3 7 16,-6 4 0-16,-1 11-6 16,1 1-1-16,7 6 0 15,10 0-6-15,14 0 4 16,11-4-7-16,18-3 8 0,11-4 1 15,13-6 11 1,7 0 11-16,-9-3-8 0,-7 5-14 16,-12-2 0-16,-15 8-7 15,-10 5 7-15,-11 6 6 16,-6 2 15-16,-12 2 41 16,-5-5-8-16,-3-8 16 15,-3-2-11-15,2-8-32 16,2-3-3-16,2-6-24 15,11-2-71-15,8-4-98 16,7-6-80-16,30-54-605 0</inkml:trace>
  <inkml:trace contextRef="#ctx0" brushRef="#br0" timeOffset="8847.44">20929 5825 1039 0,'7'-6'201'0,"-3"2"2"16,4-6-28-16,2 2 53 15,-6 3-15-15,-4 4-64 16,0-1-17-16,0 2-32 0,0 2-56 15,-3-1-44-15,2 5-3 16,-6 13-14-16,-2 9 17 16,-2 13 5-16,-3 14 14 15,-9 11-18-15,-9 9 15 16,-11 4-2-16,-5 10-14 16,-5-1 11-16,5-8-11 15,4-9-1-15,8-15-14 16,10-12 5-16,9-16-26 15,9-10 0-15,6-12-59 16,2-6 8-16,0-5-64 16,2-3-137-16,4-57-773 15</inkml:trace>
  <inkml:trace contextRef="#ctx0" brushRef="#br0" timeOffset="9404.31">21152 6007 1361 0,'2'-1'329'16,"-2"1"-2"-16,0-3-143 0,2 6-86 16,-2-3-55-16,0 1-43 15,0 8-10-15,-2 7-1 16,0 9 11-16,-3 10 1 15,-1 9 0-15,-2 4 1 16,2 2-2-16,-5 2-7 16,5-4-8-16,-4-4-39 15,1-5-21-15,1-6-45 16,-4-4-11-16,-1-14-64 16,-3 2 9-16,-1-9-88 15,-28-6-278-15</inkml:trace>
  <inkml:trace contextRef="#ctx0" brushRef="#br0" timeOffset="9560.29">20951 6521 912 0,'5'-2'376'15,"-3"2"-142"1,7-4-49-16,4-2-125 0,9 0-41 16,7-6-10-16,5 2-7 15,-1-3-1-15,-4 4-1 16,-12-2-56-16,-5 5-127 15,-14-9-307-15</inkml:trace>
  <inkml:trace contextRef="#ctx0" brushRef="#br0" timeOffset="9737.01">21147 5925 975 0,'7'-2'120'16,"1"2"-120"-16,13 2-66 15,33 28-111-15</inkml:trace>
  <inkml:trace contextRef="#ctx0" brushRef="#br0" timeOffset="10120.33">21320 5653 1011 0,'4'-3'246'0,"-2"3"-70"16,2 0-67-16,5 3 2 16,2 1 27-16,9 7-10 15,7 6-28-15,6 5 2 16,3 12-52-16,3 6-17 16,0 14-15-16,-3 2-5 0,-12 6-11 15,-13 1 4 1,-15 5-5-16,-15 4 6 0,-16 0-6 15,-9 3 8-15,-10-6-8 16,5-2-1-16,5-14-47 16,6-6-50-16,13-11-107 15,3-8-74-15,-12 4-100 16</inkml:trace>
  <inkml:trace contextRef="#ctx0" brushRef="#br0" timeOffset="11995">21563 5566 1269 0,'0'-5'244'0,"3"4"22"15,-3-3-77-15,2 2-66 16,-1 2-53-16,3 0-41 16,-2 0-23-16,3 0-6 15,5 0 0-15,9 0 1 16,14 2-1-16,13 1 0 16,19-1 1-16,15 1 7 15,7-1-14-15,-2 5 6 16,-17-3-1-16,-18-3 1 15,-26 2 2-15,-12-6 34 16,-12 3 22-16,0 0-5 16,-2 0 8-16,2 0-14 15,0-1-20-15,0 2-6 16,2-2-2-16,-2 2 2 0,2-1-6 16,-4-1-1-16,2 2-7 15,0-2-5-15,0 1-1 16,0 0 0-16,0 0-1 15,0 0 0-15,0 0 8 16,0 0-8-16,0 0-13 16,0 0 1-16,-5 14-5 15,3-1 11-15,-1 14 6 16,-3 6 3-16,-3 14-3 16,-2 7 0-16,0 6 1 15,-2 6 0-15,-3 4 0 0,1 4 6 16,-4 0-1-1,6-7-6-15,0-3 0 0,-3-10-9 16,4-6 3-16,4-1 5 16,2-11 0-16,-1 0 1 15,5-11-1-15,-3-4 1 16,5-9 0-16,0-3 5 16,0-8-5-16,0 1-1 15,0-2 1-15,-3 0 0 16,3 0-1-16,-2 0 1 15,0 0 1-15,0 0 0 16,0 0 5-16,2 0 0 16,0-2 0-16,0 2 5 15,0-1 2-15,-2-2-1 16,0 3 2-16,-1-4-14 0,-5 2-1 16,-10 2-5-1,-1-2 5-15,-10 2 1 0,-2 2-6 16,-9 4 6-16,-4 0 0 15,-10-1-1-15,-1 7 0 16,-10 3 0-16,-3 3 0 16,-5 2 1-16,2 1-1 15,7-4 1-15,5-1 0 16,13 1 0-16,17-10-8 16,11-1 8-16,12-5-2 15,8-1 2-15,0 0 0 16,2-1 0-16,3 1 1 15,0-4 7-15,0-2-7 0,1 3-1 16,1-8-11 0,3 7-48-16,-4 2-103 0,1 2-126 15,1 4-226 1,4-2-255-16</inkml:trace>
  <inkml:trace contextRef="#ctx0" brushRef="#br0" timeOffset="17384.57">22152 5059 660 0,'0'0'174'0,"0"0"-27"15,0-2 25-15,2 2-46 16,-2 0-28-16,0 0-11 16,0 0-6-16,3-2 37 15,-3 0 38-15,0 0 20 16,0-1-61-16,2 0-25 15,-2 0-31-15,2 0-13 16,0-2-31-16,3-8-13 16,3 1 7-16,4-5-8 15,3 4-1-15,1-5-3 16,6-1 2-16,-2 4-1 16,3 5-5-16,-4 2 6 0,2 2 0 15,-1 1-10-15,-3 8 4 16,-1-1-7-1,-3 5-5-15,1 1 4 0,-1 6 9 16,-2 1-11-16,-1 3-2 16,-8 1-19-16,-12 2 16 15,-1 5 8-15,-4 0 8 16,-10 2 6-16,3-2 0 16,-3-1 1-16,7 0 2 15,3-5-3-15,8-6-1 16,5-3 1-16,4-6 0 15,1 1 0-15,3-1 0 16,6-1 8-16,3 1 4 0,12 3-2 16,6-2 2-16,9-2-12 15,10 0-19-15,-1 0-112 16,-2-4-206-16,46-15-320 16</inkml:trace>
  <inkml:trace contextRef="#ctx0" brushRef="#br0" timeOffset="17748.09">22891 4847 1237 0,'0'-6'249'0,"0"1"53"16,0-3-110-16,-2 4-33 15,2 0-71-15,0 4-17 16,0 0-20-16,0 3-18 16,0-3-33-16,0 4-3 15,-4 7-26-15,-5 14 19 16,-7 15 10-16,-3 18 11 16,-8 16-9-16,-2 17 4 15,-7 5-5-15,-1-2 6 16,-2-4-7-16,4-10-19 15,3-16 1-15,5-11-19 16,8-17 7-16,7-12-17 0,6-12-32 16,4-6-25-1,2-6-62-15,2-8-49 0,16-48-392 16</inkml:trace>
  <inkml:trace contextRef="#ctx0" brushRef="#br0" timeOffset="19521.59">23146 5378 891 0,'0'-2'364'0,"2"-2"-166"15,0-1 24-15,5 2-52 16,-1-2-17-16,-1 0-83 0,2-1-16 16,0 2 0-16,-1-2-19 15,7 2-13-15,3-4-19 16,4 4-1-16,9 2-2 15,7-1 0-15,4 8 0 16,-3 1-7-16,-10 4 6 16,-2 0 0-16,-14 2-5 15,1 0 5-15,-10 8-41 16,-9 2 15-16,-5 6 6 16,-5 0 20-16,-8-4-13 15,5-7 14-15,-5-2 5 16,2-11 3-16,-4-4 11 15,0-6 11-15,2-12-4 0,3-8-7 16,11-14 50-16,13-12-22 16,24-13-32-16,23-5-15 15,21-5-25-15,12 0 5 16,-4 7-71-16,-11 14-5 16,-15 15-261-16,6-14-307 15</inkml:trace>
  <inkml:trace contextRef="#ctx0" brushRef="#br0" timeOffset="21491.49">22974 5231 791 0,'0'0'342'0,"0"0"-200"16,0-2-19-16,2 1-43 15,3 1-32-15,-3 0-30 16,3 0-11-16,-5 1 34 16,0-2 13-16,0 1 34 15,2 0-25-15,-2 0-27 0,2 0-24 16,3 0-6 0,5 1-10-16,6-1 4 0,6 2 0 15,7 1 1-15,-2 2 16 16,0-2-16-16,-5 0-1 15,-2 1-10-15,-6 3 10 16,1 1 6-16,-3 0-6 16,-6 4-77-16,0 4-65 15,3 6-43-15,30 22-268 16</inkml:trace>
  <inkml:trace contextRef="#ctx0" brushRef="#br0" timeOffset="41393.36">17718 10657 885 0,'-2'-1'260'0,"-1"1"-137"16,1-5 12-16,-2 3-36 16,0-1-24-16,1-1 43 15,1 2-38-15,2 2-2 16,0-3 7-16,0 3-26 0,-2 0-8 16,2 0 0-16,-4 0-5 15,-1-1-14-15,-2 1-11 16,-2-3-2-16,-5 2 4 15,-1 1-4-15,2-3-7 16,-4 6-5-16,-2-2-7 16,2 3 0-16,-4 5-1 15,6-2 0-15,-5 3-1 16,9 1-5-16,4-1 1 16,2 0-8-16,7-3-16 15,6 1 11-15,7 5 14 16,10-1 5-16,6 4 1 0,9 2 1 15,-3-2-2 1,-2 1 0-16,-9 4-1 0,-10-3 0 16,-8-4-10-16,-8 2-8 15,-8 3 7-15,-8-5 12 16,-8 5 7-16,-5 2 10 16,-5-3-8-16,0-1 4 15,3-5-7-15,7 1 2 16,2-9-2-16,6 0 1 15,3-8 11-15,0 0 6 16,5-9 8-16,2 5-11 16,4-2-11-16,-1 5-10 15,1 2 0-15,-2 1-36 16,0 2-70-16,-6 5-148 16,-3-1-98-16,-22 22-298 15</inkml:trace>
  <inkml:trace contextRef="#ctx0" brushRef="#br0" timeOffset="41848.67">18027 10583 1113 0,'0'-4'265'16,"-2"3"-46"-16,0-8-18 16,0 9-84-16,0-1-61 15,0 2-56-15,2 4-8 16,-3-1-7-16,1 4 15 15,0 3 2-15,-2 1 26 16,-1 11 25-16,-8 7 7 16,-5 8-2-16,-9 8-22 0,-2 7-10 15,-8 2-10 1,-6 5-14-16,1-2 5 16,2 1-7-16,1-9 0 0,8-9 0 15,10-8 0-15,2-9 0 16,11-10-9-16,6-6-2 15,2-8-29 1,2 0-64-16,4-4-68 0,7-4-38 16,1-6-122-16,30-36-851 15</inkml:trace>
  <inkml:trace contextRef="#ctx0" brushRef="#br0" timeOffset="42439.5199">17885 11057 1106 0,'3'-2'264'0,"-3"2"-17"16,2-2-2-16,-2 0-85 16,0-1-58-16,0 3-45 15,0-4-16-15,0 8-10 0,0-4-2 16,-2 0-2-16,4 3 16 15,-2-3-2-15,0 0-8 16,0 0 0-16,0 0-8 16,0 0-10-16,0-3-9 15,0 3 8-15,0 0-14 16,0 0 1-16,0 0-1 16,0 0 2-16,0 0-2 15,0 0 2-15,0 0-2 16,0 0-15-16,0 0-18 15,0 0-29-15,6-9-28 16,-2 2 14-16,4 1 2 16,-2-1 17-16,-1 0 41 15,-1 3 15-15,-2 3 1 16,0-3 13-16,-2 4 8 0,-2-4-7 16,0 8-14-16,2-4-21 15,-2 1-159-15,0 6-131 16,-3-1 4-16,1 3-65 15,2 6-328-15</inkml:trace>
  <inkml:trace contextRef="#ctx0" brushRef="#br0" timeOffset="42908.18">18025 10882 649 0,'-2'0'162'16,"2"0"18"-16,-2-4-19 16,0 4-32-16,0 0-8 15,-1 0-29-15,1-2-32 16,2 4 12-16,-2-2 6 15,2 0-20-15,0 0-29 16,0 0-8-16,0 0 12 16,-2 0 7-16,0 4 7 15,-5 1-13-15,-4-2 4 0,0 6-16 16,-1 0-5-16,-1 1-5 16,0 6 12-16,-1 0 3 15,-1 5-12-15,-1 1 7 16,1 4-11-16,-5 8-11 15,3-3 1-15,2 6-1 16,-1-5 0-16,2-4-9 16,9-4-3-16,1-7-18 15,1-8-24-15,1-5-11 16,2 0-19-16,2-10-9 16,1-1-75-16,-1-5-138 15,5-31-609-15</inkml:trace>
  <inkml:trace contextRef="#ctx0" brushRef="#br0" timeOffset="43212.86">17723 11251 849 0,'0'-2'358'0,"0"2"-130"16,2-2-12-16,0 2-55 0,0 0-17 16,3-2-60-16,3 2-35 15,8 0-14-15,11-2-19 16,11 0-5-16,0-8-11 15,4 4-83-15,-6-1-155 16,-10-8-101-16,-3-24-480 16</inkml:trace>
  <inkml:trace contextRef="#ctx0" brushRef="#br0" timeOffset="43426.89">17965 10828 1211 0,'0'0'283'0,"3"-2"-151"16,4 0 32-16,0 0-113 16,15 0-51-16,4 0-13 15,4 0-102-15,-2 4-56 16,14-6-321-16</inkml:trace>
  <inkml:trace contextRef="#ctx0" brushRef="#br0" timeOffset="43998.56">18402 10844 1549 0,'0'-4'495'15,"3"3"-345"-15,-3-1 78 16,2 2-105-16,-2 0-70 16,0 6-32-16,-2 9-20 15,-5 14 10-15,-7 16 19 16,-10 20 10-16,-10 16-20 16,-12 6-7-16,-3 4-12 15,-5-1-1-15,5-10 2 0,6-5-2 16,8-14-2-1,8-11 1-15,12-12-20 0,6-14 5 16,4-11-32-16,7-7-24 16,10-10-300-1,-3-1-197-15,17-29-355 16</inkml:trace>
  <inkml:trace contextRef="#ctx0" brushRef="#br0" timeOffset="44724.4">18309 11447 1318 0,'0'-1'319'0,"0"-3"-34"16,0-2-45-16,-2 2-78 16,2 2-58-16,-6 2-22 15,2 0-46-15,-9 4-21 16,-9 6-13-16,-17 8-2 15,-7 10 0-15,-5 10-15 16,4 2 7-16,5 8 7 16,13-4-19-16,13-4-26 0,9-7-29 15,16-12 21-15,7-4 34 16,11-16 19-16,6-6 1 16,9-14 9-16,3-12-7 15,4-14 13-15,-4-7-5 16,-3-12-8-16,0-8 7 15,-1-12-3-15,-2-4 58 16,-5-3-43-16,-7 15 33 16,-11 18-4-16,-5 28-8 15,-11 14-5-15,0 12-37 16,-3 10 0-16,-8 12-24 16,0 14 17-16,-4 20 6 15,-8 10-1-15,3 6-4 16,0 4-7-16,2-1-14 0,5-3-36 15,0-8-56-15,10-6-13 16,3-10-49-16,7-12-119 16,6-12 3-16,36-12-277 15</inkml:trace>
  <inkml:trace contextRef="#ctx0" brushRef="#br0" timeOffset="45284.38">18632 11478 1773 0,'0'0'243'0,"2"0"-69"0,0 2-78 16,-2 4-77-16,0 5-13 16,0 12 11-16,-4 8-10 15,-5 5-5-15,-5 1 5 16,-3-1-6-16,-4 0 7 15,2-7-8-15,-1-10-15 16,6-6-12-16,3-5 0 16,7-6-4-16,4-4 31 15,2-10 0-15,6-7 1 16,6-8 1-16,11-9-2 16,3-4 10-16,8-1 1 0,2 9 2 15,2 4-2 1,-2 8-1-16,0 7-8 0,-4 10 8 15,-13 3-9-15,-1 7 0 16,-13 6 5-16,-5 7 2 16,-8 4-8-16,-9 2 0 15,-8 0-21-15,0-2-13 16,8-8 2-16,4-6-10 16,11-6-22-16,2-4 17 15,3-2 29-15,6 2 18 16,2-2 3-16,7 4-2 15,2 4 20-15,0 0 14 16,-1 7 1-16,-1 3-11 16,-7 2 11-16,-4-2 17 15,-2 0-17-15,-14 2-3 0,-2-5 1 16,-4 1-4 0,-12-1-30-16,-4-3-15 0,-13-5-114 15,-72 8-454-15</inkml:trace>
  <inkml:trace contextRef="#ctx0" brushRef="#br0" timeOffset="46402.65">19363 10728 127 0,'0'0'938'0,"0"-2"-783"15,0 2 4-15,0 0-29 0,0 0-8 16,0 0 52-16,-3 0 24 16,3 0-62-16,0 0-46 15,0 0-10-15,0 0-7 16,3 0-16-16,-1 0-18 16,2-2-16-16,0 2-14 15,3 0-8-15,13-2 5 16,5 2-5-16,15-2 4 15,3 0-5-15,3-4-1 16,1 3-1-16,-11 0-4 16,-7 0 0-16,-10 0-7 15,-9 2-2-15,-10-2-21 16,-2 3-51-16,-6 0-24 16,-3 3-141-16,-5-1-210 0,-34 13-154 15</inkml:trace>
  <inkml:trace contextRef="#ctx0" brushRef="#br0" timeOffset="46777.18">19402 10872 623 0,'0'0'231'0,"0"0"-68"16,0 0 94-16,0 0-70 15,3-2-31-15,-3 2 59 16,0-2-38-16,2 2-68 16,0 0-34-16,8-4-33 15,7 0-22-15,12-5-12 16,11 4-7-16,7-1-1 15,-3-2 6-15,-3 6-5 16,-12 0 1-16,-14 2-2 16,-9 0 0-16,-6 0-1 15,-2 2-18-15,-2-2-6 16,0 0-32-16,-1 2-108 16,-3 3-101-16,-4-3-35 0,-30 2-856 15</inkml:trace>
  <inkml:trace contextRef="#ctx0" brushRef="#br0" timeOffset="51812.95">20443 10649 693 0,'0'-3'316'0,"0"3"-196"16,4-4-27-16,-1 4-24 15,-1 0-36-15,0 0-27 16,-2 4 14-16,1-8 11 15,-1 4 1-15,0 4-16 16,0-4-15-16,-1 0 0 16,1-4 0-16,0 4-1 0,0 0 0 15,0 0 23-15,0 0 26 16,0 0 8-16,0-2 17 16,0 4-8-16,0-2-36 15,0 0-23-15,0 0-7 16,0 0 0-16,0 0-1 15,0 0 1-15,0 0 2 16,0 0 5-16,0 0 8 16,0 0-4-16,0 0-11 15,0 0 0-15,0 0-4 16,0 0 4-16,0 0 1 0,0 0-1 16,0 0-1-1,0 0 0-15,0 0 0 0,0 0 1 16,0 0 6-16,0 0-5 15,0 0 0-15,0 0 0 16,0 0 0-16,0 0 5 16,0 0 8-16,0 0 8 15,0 0 38-15,-2-18-48 16,2 0 3-16,-2-5 50 16,2-4-38-16,0-8 9 15,2 1 93-15,0-2-95 16,-1 11-23-16,2 12-4 15,-3 7-7-15,0 6 0 16,-3 0-2-16,3 2-10 0,0 2-3 16,-1 1 5-16,1 3 10 15,-2 13 1-15,0 0 0 16,-1 4-1-16,-1 3 1 16,2 4 1-16,-4 2 4 15,-2 5-6-15,-1-3 6 16,-4 2 0-16,0-4-5 15,0 0 11-15,4-3-11 16,-3-6 5-16,10 0-5 16,0-6 0-16,2-3-1 15,0-6 2-15,0-5-2 16,2-1 0-16,-4-4 0 16,4 0 0-16,-2 0-11 15,0-3-11-15,2-1-22 16,5-3-47-16,0-10-269 0,33-41-405 15</inkml:trace>
  <inkml:trace contextRef="#ctx0" brushRef="#br0" timeOffset="52316.1199">20686 10553 903 0,'-2'-2'234'16,"0"1"-50"-16,0-3-26 15,-4 0-61-15,4 4 8 16,2-3-4-16,-2 3 8 15,0 0-13-15,0 0-24 16,0 0-25-16,-1 0-20 16,-3 3-12-16,-1 1 0 15,-2 6-6-15,-4 2 7 16,-7 7 10-16,0 6-8 16,-7 5-13-16,3 6-4 15,1 4-1-15,4-1 1 16,2 3-1-16,11-4 0 0,6-9-10 15,6-5 4-15,3-6 5 16,9-8 0-16,5-3 1 16,8-7 14-16,5-7-2 15,3-11 16-15,-3-6 49 16,-9-12 19-16,-4-8-47 16,-4-6-19-16,-10 0-9 15,-7 3-21-15,-13 5 0 16,-4 10-70-16,-6 10-107 15,-4 8-338-15,-32 3-573 16</inkml:trace>
  <inkml:trace contextRef="#ctx0" brushRef="#br0" timeOffset="53408.68">20956 10874 1032 0,'2'-2'365'0,"-2"2"-202"0,0-2 97 15,0 0-62-15,-2 2-107 16,2-2-46-16,0 2-21 15,0 0-4-15,0 0-2 16,2 0 15-16,-1-2 24 16,2-4 24-16,2-8-35 15,1-4-14-15,3-9 13 16,3-6-21-16,1-9 3 16,-4-4-11-16,2-6-10 0,4-12 3 15,-1-7-1-15,1 1-7 16,1 10 0-16,-9 16 0 15,-5 18 4-15,0 14-5 16,-4 9-7-16,2 6-8 16,-2-1-12-16,-1 8 3 15,-1 4 12-15,-8 7 11 16,3 8-6-16,-1 9 7 16,-2 1 0-16,-3 5 0 15,2 1-1-15,1 3 0 16,-1 1 1-16,6 5 1 15,1-2-1-15,1-4-1 16,5-2 1-16,0-13 0 16,0-2 0-16,2-14 1 0,1-8-1 15,1-7-18-15,3-2-18 16,6-4 3-16,5-3-42 16,6-3-92-16,1-5-193 15,26-20-181-15</inkml:trace>
  <inkml:trace contextRef="#ctx0" brushRef="#br0" timeOffset="54168.87">21274 10766 586 0,'0'-6'685'0,"0"2"-561"16,2-3 98-16,-4-2 15 15,2 3-66-15,-2 0-55 16,-2 4-35-16,-1-2-17 16,-4 0-10-16,-2 2-30 15,-5 2-13-15,-8 6-6 16,-5 4-5-16,-7 11-2 16,-2 6-5-16,3 9 6 15,10-2-6-15,3 0-16 16,11-4-38-16,11-4-7 15,9-4 31-15,15-9 19 16,7-6 18-16,12-8 10 16,1-9 2-16,1-4 3 0,-9-6 23 15,-7-7-8-15,-14-5-6 16,-3 4-10 0,-18 2-14-16,-4 6-21 0,-6 9-67 15,-13 2-185-15,-53 21-322 16</inkml:trace>
  <inkml:trace contextRef="#ctx0" brushRef="#br0" timeOffset="55194.97">21586 10746 940 0,'-2'-2'297'16,"0"-2"-161"-16,-3-4 2 15,3 4-31-15,0 0-14 16,-2 2-50-16,3 2-22 16,-6 0-10-16,-6 0 7 15,-7 2 9-15,-7 2 40 16,-8 8-10-16,-5 4-31 16,-5 8-17-16,3 3-9 15,11 9-9-15,8-7-76 16,14-1-20-16,12-3 39 15,7-10 40-15,13-5 26 16,10-6 54-16,14-8-14 16,9-3-17-16,5-4-5 0,-11-4 30 15,-7-2 36 1,-12 1 22-16,-13-2-4 0,-8 3 2 16,-4 7 2-16,-6 2-26 15,-3 1-34-15,0 5-11 16,3 0-5-16,-2 0-9 15,2 5-11-15,2-5-9 16,-2 3-1-16,-2 3-8 16,-2 12 2-16,-3 8 6 15,1 15 1-15,-1 3 1 16,-2 9-1-16,0 3 0 16,-2 5 0-16,0-3-1 15,-4 3-10-15,3-7 9 16,-1 0-20-16,-2-7 12 0,3-7-9 15,1-9 18 1,-1-11 1-16,4-10-1 0,1-4 7 16,1-12 16-16,-8-6 14 15,-8-16-26-15,-2-15 17 16,1-8-28-16,12-12 32 16,18-1-32-16,22 0-8 15,17 1-26-15,14 12-32 16,7 13-36-16,-2 16-80 15,-4 18-197-15,41 26-386 16</inkml:trace>
  <inkml:trace contextRef="#ctx0" brushRef="#br0" timeOffset="55598.9">21827 11219 1230 0,'0'-1'522'0,"2"-5"-258"16,0 1 31-16,0 1-101 0,0 2-67 15,-2 2-35-15,3 0-25 16,-1 0-11-16,-2 2-5 16,0-2-34-16,0 2-17 15,0 5-14-15,-2 3-1 16,-3 13 15-16,-1 7 3 16,-3 7-3-16,0 1-12 15,-2-1-23-15,2-5 5 16,0-4-27-16,2-7 8 15,1-5-19-15,-1-10-26 16,0 0-97-16,2-6-155 16,3-3-111-16,9-37-868 15</inkml:trace>
  <inkml:trace contextRef="#ctx0" brushRef="#br0" timeOffset="55964.43">22076 11214 1183 0,'2'-5'289'0,"-2"3"-64"16,3-2 99-16,-1 2-129 15,-4 2-67-15,2 0-41 16,0 0-29-16,-3 0-17 16,3 2-17-16,-5 0-18 15,2 2 0-15,-4 6-6 16,-7 6 0-16,1 5 0 15,-3 4 0-15,-1 1 0 16,3 4 0-16,3-3-30 0,7-4 0 16,4-2 6-16,4-10 8 15,5 0 7-15,7-7 8 16,6-6 1-16,2-7 7 16,8-2 5-16,-3-9 11 15,-3-7-22-15,-1-1 17 16,-14-3-12-16,-7 4-6 15,-8-1-2-15,-7 3-28 16,-7 4-72-16,-7 1-139 16,-35-16-461-16</inkml:trace>
  <inkml:trace contextRef="#ctx0" brushRef="#br0" timeOffset="57549.66">22473 10471 1169 0,'6'-8'238'0,"-1"0"32"16,3-8 23-16,-1 1-128 15,0 4-48-15,-5 5-12 16,-2 0-21-16,0 2-23 16,-2 2-16-16,0 2-12 15,0 0-12-15,-2 0-13 16,-6 2-1-16,-7 4-7 15,-12 4-1-15,-11 8 0 16,-5 2-1-16,5 5 1 16,9 0-10-16,8-5-7 0,13 2-22 15,7-2 1 1,12-1 0-16,14-4 6 16,9 0 24-16,11-1 8 0,2-4 1 15,-3 0-4-15,-11-3 4 16,-10-3 0-16,-13 1 0 15,-6-4-5-15,-4 5-9 16,-6 3 14-16,-4 1 0 16,-8 3 12-16,0 2-4 15,-5-1-7-15,3 0 11 16,-4-1-11-16,-3 2 0 16,0-3-1-16,2 0-42 15,0-4-68-15,11 0-124 0,7-4-242 16,23-4-240-1</inkml:trace>
  <inkml:trace contextRef="#ctx0" brushRef="#br0" timeOffset="57895.44">22735 10437 1281 0,'3'-5'264'0,"-2"-1"94"15,5-1-77-15,-4 3-98 16,0 2-72-16,-2 4-59 16,0-2-19-16,2 3-9 15,-4 0-13-15,0 8-11 16,0 6 13-16,-8 13 14 0,-5 6 8 16,-1 11-5-1,-8 4-20-15,-2 8-2 0,-3-1-2 16,-3 2-6-1,-1-10 0-15,2-3-17 0,4-12-2 16,4-11-1-16,11-6-14 16,4-11-5-16,4-6-21 15,6-1-26-15,2-4-11 16,4-6-37-16,5-5-218 16,22-52-256-16</inkml:trace>
  <inkml:trace contextRef="#ctx0" brushRef="#br0" timeOffset="58278.85">22974 10528 803 0,'0'-3'371'0,"-2"-1"-157"16,2 2 31-16,0 2-43 16,-2 0-50-16,4 0-56 15,-2 0-15-15,2 0-12 16,-2 0 16-16,2 2 16 16,-2-2-35-16,0 0-17 0,-2 7-23 15,0-4-17-15,0 8 7 16,-3 6 5-16,-3 7-1 15,-4 6-7-15,-1 6-7 16,1-3-5-16,2 3 7 16,3-5-8-16,-3-8-18 15,8-2-17-15,2-10-40 16,-2-1-66-16,2-6-91 16,0 0-222-16,-2-2 103 15,-11 4-288-15</inkml:trace>
  <inkml:trace contextRef="#ctx0" brushRef="#br0" timeOffset="58505.68">22769 10851 1143 0,'-2'0'280'16,"2"3"-59"-16,0 1-77 16,0-2-95-16,0 4-29 15,0-2-13-15,2 2-7 16,5 2 0-16,2-2 92 15,4-3-22-15,6-3-25 16,9-4-25-16,5-1-8 16,1-7-12-16,-7 2-31 15,-1-3-122-15,-8 1-99 16,2-25-422-16</inkml:trace>
  <inkml:trace contextRef="#ctx0" brushRef="#br0" timeOffset="58704.23">22914 10491 472 0,'4'-6'863'16,"0"0"-698"-16,4-8 93 15,3 4-48-15,2-2-99 16,5 6-69-16,11 8-33 15,4 6-9-15,-4 8-117 0,29 33-445 16</inkml:trace>
  <inkml:trace contextRef="#ctx0" brushRef="#br0" timeOffset="61351.07">19940 12270 1101 0,'2'-4'207'16,"2"-2"-96"-16,3-2-2 15,4 2-37-15,-4 1 33 16,0 0 47-16,-1 3 22 16,-4 2-30-16,-2-2-9 15,-2 2-2-15,2 0-25 16,0 0-25-16,-2 0-31 15,2 0 1-15,0 0-11 0,0 2-14 16,0-2-13 0,-4 2-15-16,4 8-25 0,-3 4 25 15,-1 10 1-15,-1 10 0 16,-2 0 0-16,1 4 0 16,-1-1-1-16,3-3-11 15,2-6-1-15,-3-9-23 16,2-8 8-16,3-8-18 15,-2 2-4-15,2-5-35 16,0-6-39-16,5 0-57 16,11-11-396-16,42-31-207 15</inkml:trace>
  <inkml:trace contextRef="#ctx0" brushRef="#br0" timeOffset="61756.16">20336 12314 1069 0,'3'-6'368'16,"-3"2"-131"-16,2-3 64 16,-2 6-116-16,0-1-103 15,-2 2-19-15,2 0 5 16,-5 0-25-16,5 0-20 16,-3 2 1-16,-3-1-15 15,-7 6-8-15,-3 5 0 16,1 0 0-16,-3 7-1 15,9 0-6-15,7 4 5 16,6-4-8-16,7 0 1 16,9-2 8-16,7 1-1 0,4 1-7 15,-4-6 1 1,-10 1 6-16,-8-6 1 0,-2 3-7 16,-12-4 1-16,1 2 4 15,-7 1 2-15,-2-1 0 16,-12 4 9-16,3-1-3 15,-7 2-6-15,2-4-6 16,2 1 0-16,4-5-44 16,5-1-26-16,5-1-49 15,0-2-143-15,4-4-94 0,-2-24-476 16</inkml:trace>
  <inkml:trace contextRef="#ctx0" brushRef="#br0" timeOffset="61930.86">20400 12234 1256 0,'8'-4'245'16,"-2"0"-10"-16,9 0-17 16,14 2-152-16,8 2-47 15,3 2-19-15,-5 2-63 16,1 4-194-16,17 10-226 15</inkml:trace>
  <inkml:trace contextRef="#ctx0" brushRef="#br0" timeOffset="62300.91">21007 12406 1164 0,'2'0'291'15,"-2"0"-86"-15,4 0 61 0,3-3-130 16,2 0-64-16,4 1-16 16,1 0-17-16,1 0-21 15,8-1-12-15,-1 2-6 16,6 0 0-16,7-1 0 16,-2 2-7-16,-8 0-28 15,-6 2-106-15,-7 0-208 16,-33 13-306-16</inkml:trace>
  <inkml:trace contextRef="#ctx0" brushRef="#br0" timeOffset="62508.25">20998 12587 1025 0,'2'0'245'0,"-2"0"-65"0,4 0 54 15,1-3-53-15,2 6-85 16,6-3-18-16,10-3-37 16,10 2-26-16,2-4-15 15,5 2-15-15,3-6-123 16,-3 5-140-16,47-3-229 16</inkml:trace>
  <inkml:trace contextRef="#ctx0" brushRef="#br0" timeOffset="63117.07">21742 12314 1106 0,'2'-6'313'0,"2"2"-41"0,1-4 37 16,2 3-107 0,-5 4-38-16,0 0-47 0,-2 1-27 15,0 1-26-15,3-1-16 16,-3 1-7-16,-3 2-25 16,1 3-16-16,0 12 1 15,-5 8 10-15,0 14-1 16,1 3-9-16,-3 5-1 15,0-1-11-15,-2-4-43 16,3-9-19-16,5-12-37 16,-1-10-74-16,4-6-73 15,2-6-115-15,42-17-4 0</inkml:trace>
  <inkml:trace contextRef="#ctx0" brushRef="#br0" timeOffset="63451.37">22118 12339 1519 0,'0'-2'246'16,"0"2"27"-16,-2 0-125 16,0 0-119-16,-2 3-29 15,-7 3 0-15,-10 8 0 16,-5 3 7-16,-3 6-7 15,-5 10 0-15,3-2 0 16,6 3 0-16,8 2-21 0,11-8-35 16,10-6-10-1,7-5-7-15,13-11 73 0,10-4 6 16,8-10 30-16,3-9-5 16,-3-5 22-16,-5-7 10 15,-8-11-24-15,-8-3-11 16,-14 3-28-16,-8 2 0 15,-9 12-28-15,-11 10-152 16,-50 19-386-16</inkml:trace>
  <inkml:trace contextRef="#ctx0" brushRef="#br0" timeOffset="64016.01">22587 11989 1190 0,'2'-6'244'0,"0"4"31"16,5-7-5-16,-5 6-87 16,0 3-78-16,-2 0-50 15,0 0-17-15,4 2-10 16,-4 2-2-16,3 6 2 16,-1 8 19-16,2 12-4 15,-4 15-4-15,-4 10 2 0,-7 8-23 16,-7 5-17-16,-6-2 7 15,-3 2-7-15,-5-2-1 16,4-3-15-16,3-12-15 16,0-7-9-16,8-15-18 15,8-11-15-15,2-10-91 16,9-4-176-16,14-6-33 16,45-32-614-16</inkml:trace>
  <inkml:trace contextRef="#ctx0" brushRef="#br0" timeOffset="64361.8">22793 12383 1193 0,'0'-5'216'16,"0"4"-39"-16,0-4 48 15,-2 3-45-15,0 2-75 16,-2-2-31-16,-3 2-35 15,-7 0-26-15,-1 4-12 16,-9 2 9-16,-32 26-11 16,27-9 0-1,9 1-14-15,0 2-24 16,11-2-38-16,7-4-1 16,6-8 18-16,9-4 60 15,8-8 23-15,3-3 7 0,2-7 1 16,7-5-1-1,-10-6 0-15,-5 4-1 0,-7-3-5 16,-6 2-24-16,-8 8-34 16,-7 1-138-16,-6 9-306 15,-24 12-333-15</inkml:trace>
  <inkml:trace contextRef="#ctx0" brushRef="#br0" timeOffset="64933.45">22947 12412 1269 0,'0'-2'211'0,"-2"0"10"16,-2-6-20-16,-1 6-89 15,-1 2-73-15,-6 2-37 16,-3 4-2-16,-5 2-11 15,-1 5-5-15,2 4-49 16,3 5-65-16,6 2-23 16,7 1 19-16,11-3 2 15,6-4 33-15,6-8 42 16,9-6 36-16,0-7 21 16,2-2 30-16,-2-5 75 15,0-7-24-15,-2 2 17 16,-12 0 71-16,-3 0 37 0,-6 1-56 15,-4 3-41-15,-4 8-32 16,0-1-20-16,-1 4-6 16,3 1-42-16,0 2-9 15,-1 4-12-15,-4 8 6 16,-4 9 5-16,0 10 1 16,-4 9 1-16,2 8 5 15,0 3-1-15,0 6-4 16,-5-3-2-16,5-2 1 15,-3-7-2-15,-1-10-13 16,3-7 14-16,4-18-5 16,6-7 6-16,-3-7 44 15,-3-9 57-15,-6-12-59 0,-1-14-24 16,-4-13 10 0,13-5-11-16,12-2-11 0,19-2-6 15,13 6-25-15,4 14-34 16,3 10-85-16,-8 19-135 15,44 30-372-15</inkml:trace>
  <inkml:trace contextRef="#ctx0" brushRef="#br0" timeOffset="65321.77">23199 12883 1323 0,'2'-4'349'0,"1"3"115"15,1-1-219-15,1-2-65 16,-5 1-54-16,2 3-21 15,-2 0-36-15,0 3-26 16,0-2-32-16,0 2-11 16,0 7-16-16,0 4 10 15,2 4 6-15,-4 8 1 16,-2 0-1-16,-6 0-6 0,-1 0-10 16,3-2-25-16,1-6-8 15,2-6-14-15,5-5-32 16,0-4-80-16,3 1-106 15,-1-3-298-15,7-9-450 16</inkml:trace>
  <inkml:trace contextRef="#ctx0" brushRef="#br0" timeOffset="65685.57">23498 12891 1092 0,'2'-1'324'16,"0"-2"-84"-16,0-5 99 16,0 7-126-16,-2 1-99 15,0 0-35-15,0 0-38 16,0 0-16-16,-2 1-25 16,0 6-6-16,0 3-1 15,-3 8 7-15,-3 5-9 16,-2 2 1-16,4-1-32 15,1-2 2-15,3-4 16 16,4-8 22-16,3-5-12 16,11-5 12-16,5-1 19 15,4-5 14-15,8-8-31 0,1 0 25 16,-5-8 6-16,-4-4 0 16,-7 0-32-1,-10-3 0-15,-10 5-1 0,-16 9-91 16,-13-3-151-16,-103-17-650 15</inkml:trace>
  <inkml:trace contextRef="#ctx0" brushRef="#br0" timeOffset="66467.98">23926 11915 1316 0,'0'-1'316'0,"0"-2"-22"16,-3 0-117-1,3 3-91-15,-2 1-55 0,-4 4-30 16,-4 0-1-16,-3 7 22 16,-12 0 14-16,-4 4 12 15,-4 4 5-15,-2 2-28 16,3 2-16-16,10 3 6 15,5 3-15-15,9-3-16 16,11 1-8-16,15-3 14 16,8-1 9-16,12-7-5 15,7-4-2-15,-3-5 10 16,-11-4-2-16,-10-2 0 0,-10 2-6 16,-7 2 6-1,-6 0-8-15,-5 4-1 0,-9 2-4 16,-3 0 4-16,-10 2 8 15,-2-4-22-15,-1 0-29 16,3-4-89-16,2 0-225 16,-4-6-273-16</inkml:trace>
  <inkml:trace contextRef="#ctx0" brushRef="#br0" timeOffset="66754.78">24291 11889 1501 0,'2'-4'342'0,"0"-3"-39"15,5 4-69 1,-7 3-105-16,2 0-78 0,-4 3-51 16,0 10-9-16,-5 5 9 15,-1 10 10-15,-6 10 4 16,-4 15-1-16,-4 5-1 15,-7 9-6-15,-1 2 3 16,-3-7-9-16,2-5-24 16,2-8-54-16,7-12-87 15,4-7-53-15,11-16-131 16,7-10-101-16,47-29-156 16</inkml:trace>
  <inkml:trace contextRef="#ctx0" brushRef="#br0" timeOffset="67012.09">24534 12049 1354 0,'0'-3'383'16,"2"3"-100"-16,-2 0-98 15,0 0-89-15,0 7-65 16,0 4-31-16,-2 8 7 15,0 12 19-15,-6 8 29 16,0 4-28-16,-5-3-16 16,-1 2-10-16,3-4-1 0,3-2-50 15,-4-4-82-15,3-6-144 16,3-9-195-16,-17 2-231 16</inkml:trace>
  <inkml:trace contextRef="#ctx0" brushRef="#br0" timeOffset="67196.13">24318 12471 821 0,'4'-3'535'15,"1"1"-254"-15,5-3-38 16,10-2-80-16,-1-1-79 16,3 2-33-16,-2 0-40 15,-2 3-5-15,-3 3-6 16,-2 0-74-16,3 2-181 0,-3 1-221 15,24-3-737-15</inkml:trace>
  <inkml:trace contextRef="#ctx0" brushRef="#br0" timeOffset="67356.8">24561 12065 1459 0,'9'-6'233'0,"-3"-1"37"16,14-10-149-16,-2 3-113 16,6 5-8-16,1 5-270 15,37 5-301-15</inkml:trace>
  <inkml:trace contextRef="#ctx0" brushRef="#br0" timeOffset="68897.87">21227 13958 1344 0,'2'-1'349'0,"-2"-2"-83"15,5-1-17-15,-2 2-45 16,-1 2-87-16,0 0-20 16,-2 0-28-16,0 0-19 15,-4 2-1-15,1-2-11 16,-2 0-11-16,-4 7-18 15,-13 0 1-15,-6 9-10 16,-13 6-3-16,3 4 2 16,9 1 1-16,16-2-18 15,11 0-17-15,13-2 10 0,18 2 4 16,11-1 0 0,9-6 10-16,-2-4 1 0,-10-1-1 15,-10-2 10-15,-11-3 0 16,-11-4-7-16,-8-2-2 15,-3 0-4-15,-12 7 14 16,0-2 0-16,-11 3 9 16,-2-2-8-16,4 6-1 15,-2-8-13-15,0 6-22 16,2-6-25-16,-2 0-91 16,11 4-94-16,5-6-257 0,38 1-151 15</inkml:trace>
  <inkml:trace contextRef="#ctx0" brushRef="#br0" timeOffset="69441.11">21497 13974 1143 0,'4'-6'217'0,"0"2"22"16,6-6 65-16,-3 2-124 15,-1 3-60-15,-2 4 6 16,1 0 2-16,-2-2-19 16,-3 1-19-16,2 1-24 0,-2 1-18 15,2 0-4 1,-2 0-13-16,0 0-4 0,0 0-10 16,0 0-5-16,4 0-11 15,-4 0 0-15,0 0 1 16,0 1 4-16,0-2-5 15,0 1 9-15,3-6-1 16,1 1-3-16,4-3-6 16,2 0-7-16,-1-2-7 15,1 3 13-15,-5-2 1 16,-3 7 0-16,1 1 0 16,-3 1 0-16,-3 1 5 15,3-1-5-15,0 2-9 16,-2 2-6-16,2 1 3 15,-2 2 2-15,-1 9 10 0,1 6 7 16,-6 6 2-16,1 7 0 16,0 5-1-16,0 3-8 15,3 1 1 1,2-3 3-16,0-3-4 0,2-10-6 16,0-6-27-16,0-9-7 15,0-4-38-15,2-9-30 16,-2 0 7-16,0-6-46 15,0-4-222-15,-7-20-333 16</inkml:trace>
  <inkml:trace contextRef="#ctx0" brushRef="#br0" timeOffset="69676.55">21470 14311 1013 0,'2'0'348'0,"-2"-3"-159"15,2 3 135-15,4-3-112 16,-4 3-103-16,2 0-25 16,2-2-1-16,3-2-44 15,12-2-24-15,1 2-14 16,9-2 0-16,3 4-1 16,-1 2-72-16,0-2-138 15,-6 4-311-15,15-2-197 16</inkml:trace>
  <inkml:trace contextRef="#ctx0" brushRef="#br0" timeOffset="70372.97">21561 13791 1118 0,'0'-2'252'16,"2"2"32"-16,1-6 53 15,-1 3-118-15,-1 3-54 16,-1 0-34-16,0 0-47 15,-1 3-27-15,-1-2-18 16,-1 11-30-16,-7 12 18 16,-6 10 25-16,-6 18-20 15,-7 6-14-15,-4 8-11 16,-6 11 2-16,4 1-9 16,-1 3 1-16,1-4-1 15,3-6-1-15,3-9 1 0,5-16 0 16,4-12-11-16,11-16 10 15,4-9-15-15,5-8-13 16,2-1 8-16,1-5-15 16,1-4-3-16,8-5-18 15,-4-8-96-15,6 0-187 16,12-41-434-16</inkml:trace>
  <inkml:trace contextRef="#ctx0" brushRef="#br0" timeOffset="70692.39">21635 13778 735 0,'22'-2'102'0,"3"-2"-102"15,68-27-114-15</inkml:trace>
  <inkml:trace contextRef="#ctx0" brushRef="#br0" timeOffset="71148.73">22132 13889 1067 0,'2'0'327'15,"-2"-3"-85"-15,7 3 83 16,-5 0-106-16,2 0-117 15,1 0-12-15,-3 0-7 16,1-2-32-16,6 2-32 16,-1-4-13-16,8 4-6 15,-1 0-1-15,1 0-60 16,-1 4-80-16,-1-2-164 16,6 3-374-16</inkml:trace>
  <inkml:trace contextRef="#ctx0" brushRef="#br0" timeOffset="71296.58">22107 14021 1150 0,'5'0'246'0,"-3"0"-128"16,13 0 55-16,10 1-103 15,7 4-70-15,10-4-159 16,60-17-518-16</inkml:trace>
  <inkml:trace contextRef="#ctx0" brushRef="#br0" timeOffset="71982.31">23362 13668 1094 0,'2'-4'285'15,"3"-1"-83"-15,1-1 116 16,-5 0-76-16,5 0-61 15,-6 2-35-15,0 4-32 0,2 0-35 16,-2 3-13-16,0-2-19 16,-2 4-11-16,2-4-18 15,-3 5-18-15,0 9 0 16,0 7 9-16,-1 10 0 16,-7 4-8-16,-1 8 6 15,1 1-6-15,-3-1 0 16,4-1-1-16,3-9-13 15,3-9-31-15,2-7-26 16,2-13-31-16,0 0-53 16,0-5-19-16,2-6-73 15,13-29-309-15</inkml:trace>
  <inkml:trace contextRef="#ctx0" brushRef="#br0" timeOffset="72239.14">23489 13840 1347 0,'0'-1'368'0,"2"-2"-121"16,2 3-10-16,-1-3-87 16,-3 6-70-16,2-3-32 15,-2 3-9-15,0-2-3 16,-2-1-15-16,2 0-20 0,-3 1-1 15,-1 2 0-15,2 3-18 16,-2 8-72-16,2-4-123 16,2 6-375-16,21 2-609 15</inkml:trace>
  <inkml:trace contextRef="#ctx0" brushRef="#br0" timeOffset="72698.3">23859 13646 1116 0,'0'-5'588'15,"2"5"-394"-15,0-4 46 16,-2 7-89-16,2-2-77 16,-4 8-67-16,2-1-6 0,0 3 11 15,-4 6 15-15,-1 2-3 16,-2 6-1-16,-2 1-14 15,1 1-8-15,-1-2 4 16,2-3-5-16,0-2 1 16,1-2 0-16,-1-6 8 15,1 2-8-15,3-4 0 16,3-4-1-16,3-2 0 16,3 4 0-16,2-6 1 15,9 8 8-15,7-3 18 16,0 0-14-16,3 2-11 15,-6-2-2-15,-2 0 0 16,-5 2 0-16,-1 1-1 0,-4-2 0 16,-4 2 0-1,-3-3-7-15,-4 0 7 0,-6 4-6 16,-9 0 7-16,-3 2 6 16,-11-5-6-16,2 1-7 15,2-5-23-15,5 1-20 16,6-1-61-16,8-2-39 15,5-2-106-15,-8-11-115 16</inkml:trace>
  <inkml:trace contextRef="#ctx0" brushRef="#br0" timeOffset="72890.85">23915 13662 996 0,'11'-7'198'16,"1"4"-92"-16,20-8 2 15,6 10-52-15,6 7-45 16,2 0-11-16,-11 1-130 16,16 14-478-16</inkml:trace>
  <inkml:trace contextRef="#ctx0" brushRef="#br0" timeOffset="73485.57">23097 14319 1463 0,'6'-4'316'0,"1"0"58"15,6-4-80-15,-4 2-134 16,-6 2-52-16,1 2-21 16,-4 2-22-16,0 2-14 15,0 2-21-15,0-4-23 16,-4 6-7-16,4 7-6 0,0 8 6 16,0 7 6-16,-1 6 0 15,-5 3-6-15,-3-1 1 16,-5 0-1-16,3-4-18 15,1-2-24-15,-2-11-3 16,3-6-27-16,4-5-31 16,4-8-61-16,2 4-122 15,2-8-271-15,22-20-215 16</inkml:trace>
  <inkml:trace contextRef="#ctx0" brushRef="#br0" timeOffset="73970.92">23422 14347 1298 0,'2'-1'300'16,"-2"-4"-3"-16,4 1-37 16,-1-1-119-16,-1 5-35 15,0-3-5-15,0 3-13 16,-2-2-16-16,0 2-18 15,-2 0 0-15,2 0-7 16,-2 0-1-16,-3 0-7 16,4 0-19-16,-4 0-20 15,1 2-8-15,-10 6-2 0,1-2 8 16,-5 6-8-16,-5 1 9 16,6 5 0-16,-1-2-5 15,1 5 5-15,-2 2 0 16,6 3-7-16,2-2-4 15,4 0 0-15,5-3-3 16,4 0-4-16,9-3 4 16,7-7 6-16,7 2 0 15,4-7 9-15,0-6 2 16,2-4-1-16,0-11 13 16,-4-6-5-16,1-8 9 15,-1 0 1-15,-6-11-7 16,-3-5-3-16,-7 8-9 15,-7-1-12-15,-8 9-39 0,-13 8-100 16,-12 8-350-16,-66 5-913 16</inkml:trace>
  <inkml:trace contextRef="#ctx0" brushRef="#br0" timeOffset="83219.85">22272 15123 614 0,'-2'0'86'0,"2"0"-47"15,0 0 7-15,-2 0 19 16,2 0 5-16,-5 0 67 15,10 0-22-15,-5 0-7 16,0 0-48-16,2 0-19 0,-2 2-17 16,2-2-18-16,0 0-5 15,-2 0 0-15,0 0 16 16,-2 0 8-16,0-2-1 16,0 2-3-16,-3 0-9 15,3 0 2-15,0 0 13 16,2 0 0-16,0 0 6 15,0 0 27-15,0 0-6 16,2 0-17-16,-2 0-5 16,0 0 32-16,-2 0 5 15,0 0-13-15,-2-4-1 16,-1 4-13-16,2 0-4 16,-1-4-8-16,-3 4-18 15,3 4-5-15,-5-4-6 0,2 4 0 16,3-4-1-16,-3 2 8 15,5 0-2-15,-2 0 9 16,2-2 6-16,-1 3-3 16,1-3 1-16,0-3-5 15,-8 3 1-15,2 0-6 16,1 0-9-16,-2 0-1 16,2 0 1-16,-6 3 0 15,2-3-5-15,0 1 4 16,2 2 0-16,-5-3 0 15,1 1 1-15,-5-1 0 16,-4 0 0-16,2 0 0 16,-2 4 0-16,9-4-1 15,6 0-8-15,5 5 3 0,6-5-5 16,1 0 11-16,3 0 20 16,-2 1-1-16,4-1 5 15,1 2-7-15,-4-2-2 16,-1 3 1-16,1-3 2 15,0 0-7-15,8 0-2 16,5 0-2-16,14 0 2 16,11 0 3-16,3 0-1 15,6 0-1-15,1-3 5 16,-10 3 6-16,-9-3-10 16,-14-2-4-16,-6 5 4 15,-7-4-5-15,-5 3-5 0,-3 1 8 16,-2 0-1-16,-1 0-8 15,2 0-50-15,-2 0-94 16,0 5-147-16,-8 0-316 16,-25 12-127-16</inkml:trace>
  <inkml:trace contextRef="#ctx0" brushRef="#br0" timeOffset="83601.25">22116 15320 611 0,'-2'4'120'0,"0"-2"-75"15,-5 2 109 1,1 3-38-16,-2-3-41 0,6-2-3 16,2 1 34-16,0-1-17 15,2-4-10-15,2 2 49 16,0 0 67-16,-4 0-18 15,2-3-53-15,-2 3-14 16,2-2-13-16,-2 2 5 16,2 0-30-16,3 0-27 15,3 0-7-15,17 0-19 16,8-4-18-16,17 0 5 16,-2 1-5-16,4 2-1 15,-5 1 1-15,-9-5 7 0,-16 5 5 16,-8-4-2-1,-11 4-11-15,-6 0-14 0,2 4-64 16,-3-4-132-16,0 5-171 16,-13 12-165-16</inkml:trace>
  <inkml:trace contextRef="#ctx0" brushRef="#br0" timeOffset="94483.82">23036 15270 649 0,'3'0'206'15,"-3"0"-121"-15,0 0 58 16,2 0-32-16,-2 0-74 15,-2 0-10-15,2 0 27 16,-3-2-12-16,3 2 20 16,0 0 11-16,3 0 34 0,-3 0 55 15,0 0 16-15,0 0-47 16,0 0-34-16,0 0-26 16,0 0-26-16,0 0-9 15,8-5 9-15,-5 5-14 16,2-1 1-16,1-3-16 15,1 4-14-15,7-9-1 16,-2 3 5-16,4-3 7 16,4 1-5-16,-4 0-8 15,3-2 12-15,0 1-6 0,1 3-5 16,-5-1-1 0,-2 7 0-16,3-4 0 0,-7 4-1 15,3 4-8 1,-4-3 2-16,1 11-11 0,-3-3-11 15,-6 9-4-15,-2-1-1 16,-11 2 7-16,-5 3 10 16,-6 0 4-16,0 2 1 15,1-2-8-15,5-4 10 16,9-2-7-16,0-6 16 16,14-6-11-16,1-2-9 15,10 0 21-15,11-2 5 16,-1 0-3-16,6 0-1 15,-6-2 1-15,-12 2-1 16,-5 2 14-16,-7 4-9 0,-2 2-5 16,0 4 32-16,-4 4-10 15,1 6-8-15,-1 0 3 16,0-4-17-16,-1 1 0 16,-2-3 0-16,-2 2 6 15,-1 1 2-15,-2-2-9 16,-3-3 2-16,-8-7-4 15,5-1 2-15,1-1-9 16,3-1-21-16,5-4-30 16,-2-4-91-16,0-2-317 15,-9-24-225-15</inkml:trace>
  <inkml:trace contextRef="#ctx0" brushRef="#br0" timeOffset="95035.77">23566 15368 978 0,'6'-2'318'0,"-4"-2"-174"15,4-2 99-15,-1-2-21 16,-1 1-84-16,0 3-28 16,1-4-31-16,0 3 13 15,-3 1-14-15,0 4 1 16,-2-4-29-16,0 4 5 15,0 0-16-15,0 0-18 16,2 0-7-16,-2 0 4 16,0 0-2-16,0 0-2 15,0 4-4-15,0-4-4 16,0 0-6-16,-4 4-6 16,-3 2 6-16,-6 12 1 15,-8 13 0-15,0 4-1 0,-4 9 0 16,5 5 0-1,-1 1 0-15,8-9 0 0,3-2 0 16,0-3 0-16,6-10 0 16,4-4 0-16,0-6-6 15,2-4-12-15,0-7-21 16,-2-3-12-16,0-2-21 16,0-2-35-16,-2 2-56 15,0-9-161-15,-5-20-263 16</inkml:trace>
  <inkml:trace contextRef="#ctx0" brushRef="#br0" timeOffset="95348.38">23709 15598 1274 0,'0'-5'333'15,"3"5"-45"-15,-1-9-26 16,0 8-73-16,0 2-105 16,-2 2-55-16,0 3-29 15,0 3-13-15,-4 4 11 16,-3 5 1-16,-6 0-8 16,6-4-9-16,0-2-12 15,5-4 6-15,2-2-15 0,2-2 15 16,5-12 15-1,0 4 3-15,11-6-21 0,-2-2-72 16,1 2-95-16,1-4-104 16,24-8-185-16</inkml:trace>
  <inkml:trace contextRef="#ctx0" brushRef="#br0" timeOffset="95830.3">24282 15391 1087 0,'3'-7'360'0,"1"2"-140"16,2-10 55-16,1 3-73 15,-5 3-67-15,-1 3-24 16,-1 6-42-16,0 0-25 16,-1 0-23-16,-1 0-9 15,-7 6-12-15,-9 7 0 16,-11 10 9-16,-11 12-8 16,-8 9 5-16,-6 10-6 15,0 0 0-15,1 4-1 16,11-5-6-16,8-14-13 0,14-1-4 15,11-11-10-15,14-6-14 16,11-7 48-16,13-1 3 16,13-9-2-1,2-8 8-15,1-4-9 0,-12-9 2 16,-12-8 8-16,-13 0 22 16,-12-2-10-16,-19-1-14 15,-8 6-8-15,-9 4 0 16,2 4-1-16,6 7-7 15,3 7-76-15,12 7-144 16,-10 25-386-16</inkml:trace>
  <inkml:trace contextRef="#ctx0" brushRef="#br0" timeOffset="96460.53">24353 15651 689 0,'0'0'261'0,"0"-4"-51"16,3 4 12-16,-2-6-40 15,2 2 28-15,3-4-36 16,2-3-27-16,5-2-17 15,0-4-34-15,5 3-30 16,5 1-25-16,-2-5-13 16,-1 9-17-16,3 4-10 0,0 3-1 15,2 2 0 1,0 7 0-16,0-1-5 0,-7 11 5 16,-5-8 6-1,-6 8 0-15,-14 1 5 0,-6 4 17 16,-12 6-5-16,-12-2-14 15,-4 2 1-15,1 2-4 16,3-4-5-16,5 6 5 16,10-10-5-16,1-4-1 15,15-3-1-15,2-8 1 16,5-3 24-16,6-2 33 16,9 2 9-16,22-4-7 15,18 4-41-15,104-12-5 16,-81 2-20-1,-15-1-41-15,-20-4-30 0,-19 7-126 16,-17 0-561-16</inkml:trace>
  <inkml:trace contextRef="#ctx0" brushRef="#br0" timeOffset="102385.14">18986 7704 817 0,'-2'0'218'15,"2"0"-47"-15,-3-1-47 16,3 1-56-16,0 0-22 15,0 0 1-15,0 0 4 16,0 0 19-16,0-3 43 16,3 3-8-16,-3 0-17 0,0 0-35 15,-3 0-16-15,3 0-4 16,0 0-16-16,0 0 8 16,0 0 10-16,10-1 2 15,3-4 4-15,13-3-29 16,8 0-11-16,9-7 7 15,-3 6-8-15,-5-5 1 16,-8 6-1-16,-8 0-6 16,-7 6-14-16,-5-1-31 15,-5 6-147-15,0 1-123 16,2 2 15-16,-2 16-329 16</inkml:trace>
  <inkml:trace contextRef="#ctx0" brushRef="#br0" timeOffset="102637.8">19088 7838 681 0,'0'-2'271'15,"5"2"-184"-15,-3-2 56 16,2 2-4-16,4-4-71 15,0 1-7-15,3-4-2 16,5 1 8-16,-3-2 70 16,5 5-74-16,4-3-44 15,9 2-18-15,0-1-1 0,8 1-97 16,1 2-85-16,47 0-181 16</inkml:trace>
  <inkml:trace contextRef="#ctx0" brushRef="#br0" timeOffset="102986.67">19543 7386 1018 0,'5'-7'173'0,"-1"0"-31"0,9-6 7 16,-4 3-98-16,-2 3 40 16,-3 6 17-16,-4-2-18 15,-4 6-16-15,1-3-22 16,2 4-32-16,-2 0-19 16,1 6 10-16,-3 5 23 15,3 6-17-15,0 9-2 16,-1 8 0-16,-3 9-9 15,0 4-5-15,-1 1 5 16,0 5-6-16,0-7-15 16,3-6-85-16,0-9-86 15,1-12-42-15,8-4-450 16</inkml:trace>
  <inkml:trace contextRef="#ctx0" brushRef="#br0" timeOffset="103265.0399">19510 7841 1104 0,'9'-7'242'16,"-1"1"-38"-16,13-6-72 0,14 0-80 16,9 1-35-16,10 0-16 15,8 3-1-15,-2 4-66 16,-2 2-91-16,47 8-293 16</inkml:trace>
  <inkml:trace contextRef="#ctx0" brushRef="#br0" timeOffset="103737.9">19606 8035 479 0,'6'-4'658'0,"1"2"-559"16,11-8 56-16,0-1-70 15,6-3-31-15,0 1 23 16,5-3-7-16,0 5-41 16,1 0-20-16,1 4 1 15,-4 6-10-15,-8 2 0 16,-5 4-15-16,-8 4 3 16,-6 9-1-16,-6 5-2 15,-4 1 13-15,-5 2 2 16,-5-2 1-16,3-4 5 15,-4-2-6-15,10-8-10 16,7-1-24-16,1-6-11 0,8-3 18 16,4 0 7-16,11 0 17 15,2 0 3-15,7 0 12 16,4 4 26-16,-6-1 17 16,0 6 11-16,-14 5-36 15,-4 3 6-15,-13-3-13 16,-10 9-1-16,-8-1 1 15,-7-2-4-15,-7-3 4 16,-2-10 4-16,-1 1-11 16,-2-3-16-16,3-10-97 15,3 0-197-15,-32-44-496 16</inkml:trace>
  <inkml:trace contextRef="#ctx0" brushRef="#br0" timeOffset="104362.0399">20218 7513 1165 0,'0'-2'203'0,"0"1"101"16,3-2-65-16,-1 3-109 16,2 3-80-16,5 4-43 15,-1 9-6-15,2 12 0 0,-1 8 8 16,-5 7 7-16,-6 3-1 15,-5 2-1-15,-4 2 19 16,-7 2 0-16,0-2-14 16,-4 0-4-16,2-1-3 15,2-3-11-15,3-2 6 16,6-6-6-16,5-4 4 16,4-7-4-16,2-10 6 15,2-9 4-15,3-2-4 16,3-6-6-16,11-4 10 15,8-4-11-15,2-9-1 16,7-4-8-16,-1-5-40 0,-3-2-49 16,-3 1-169-1,10-56-284-15</inkml:trace>
  <inkml:trace contextRef="#ctx0" brushRef="#br0" timeOffset="104543.69">20167 7556 521 0,'15'-10'342'0,"7"3"-256"16,16-4 10-16,7 0-96 0,2 4-38 15,54-8-562 1</inkml:trace>
  <inkml:trace contextRef="#ctx0" brushRef="#br0" timeOffset="105105.73">20880 7550 1188 0,'0'-8'200'0,"0"5"100"16,2-3-53-16,-2 5-124 16,2 1-39-16,-2 0-42 15,0 0-13-15,-4 1-13 16,-3 5-15-16,-7 8-1 15,-5 11 0-15,-12 8 12 16,-5 13-11-16,-2 8 3 16,9 9-4-16,7 1-1 15,12-5 0-15,12-9-12 16,10-11 2-16,9-12 11 0,2-11 1 16,13-13 24-16,0-6 5 15,0-13-4-15,-5-4 22 16,-14-5-9-16,-9 0-12 15,-16 0-27-15,-9 4-11 16,-14 6-70-16,-7 5-31 16,-5 10-154-16,1 6-97 0,-36 23-333 15</inkml:trace>
  <inkml:trace contextRef="#ctx0" brushRef="#br0" timeOffset="106992.4299">21451 7479 509 0,'0'-1'248'16,"0"-3"-152"-16,0 2 54 16,2-1-35-16,-2 1-46 15,2-2 42-15,-2 0-13 16,0 2-11-16,0-2 34 15,2 0 11-15,-2 4-22 16,0-2-4-16,0 2-32 16,-2 0-31-16,2 0-17 15,-2 0-16-15,-3 2-4 16,-4 6-6-16,-6 4 0 0,-8 8 14 16,-4 10-8-16,3 11 12 15,0 5-18-15,6 4 0 16,9 4 0-16,-1 4 12 15,18-6-12-15,3-2-6 16,5-3 6-16,7-14-47 16,4-8-41-16,4-7-136 15,3-10-44-15,32-28-502 16</inkml:trace>
  <inkml:trace contextRef="#ctx0" brushRef="#br0" timeOffset="107564.87">21661 7535 754 0,'3'-6'546'0,"2"2"-433"16,6-8 25-16,5 5 3 0,5-4-116 16,2 8-17-16,4-1-2 15,-5 5-6-15,-2 2-6 16,-6 0-3-16,-6 5-9 15,-6 5 12-15,-2 3 6 16,-8 8 27-16,-8 3-9 16,-6 3-7-16,-1 3-11 15,1-5-1-15,7-8-17 16,5-8-24-16,6-7 9 16,10-5 6-16,4 0 27 15,3-4 23-15,12 0-16 16,-5-3-1-16,2 3-5 15,-6 0 11-15,-8 4-12 0,-1 4 0 16,2 3-13-16,-6 1 13 16,-3 9 27-1,-6 3 11-15,-2 2-16 0,-5 2-14 16,-6 0 5-16,-3 0 1 16,-2-2-5-16,-5-4 1 15,1-2-1-15,2-2-9 16,2-5-15-16,6-5-166 15,-2-7-136-15,-11-22-511 16</inkml:trace>
  <inkml:trace contextRef="#ctx0" brushRef="#br0" timeOffset="107990.23">22070 7535 737 0,'2'-2'555'15,"-2"1"-378"-15,1-2 90 16,2 2-74-16,-3 1-68 16,0 0-31-16,0 0-34 15,0 0-6-15,0 0 2 16,0 0-5-16,0 1-21 15,-3 2-30-15,2 3-3 0,-3 6-9 16,-1 5 12 0,0 16 7-16,-1 0 8 0,-1 8-9 15,3 1-5-15,-1-2 5 16,0 3-5-16,3-8-1 16,-2-2 0-16,-1-7 5 15,3-9-5-15,-2-5-9 16,0-2-9-16,1-7 2 15,1-3 2-15,2 0-7 16,0-4-10-16,0-2-34 16,-2-5-73-16,-3-4-228 15,-12-31-133-15</inkml:trace>
  <inkml:trace contextRef="#ctx0" brushRef="#br0" timeOffset="108553.99">22363 7700 968 0,'2'0'316'16,"-2"-1"-92"-16,3 1 56 16,0 0-94-16,-3 0-76 15,0 0-35-15,0 1-27 16,-3-1-20-16,3 3-16 0,-3-2-3 15,1 1-7-15,2-1-1 16,-2 2 10-16,2-2-10 16,2-1 19-16,0 0-2 15,1-1 9-15,0-2-8 16,1 2 37-16,-2-1-19 16,3-2-29-16,-3 3-8 15,-2 1-57-15,0 0-96 16,-2 1-295-16,10 6-238 15</inkml:trace>
  <inkml:trace contextRef="#ctx0" brushRef="#br0" timeOffset="108944.01">22702 7461 922 0,'0'0'236'0,"-2"2"-101"16,4-2-68-16,-4 4-46 15,-2 3-6-15,-5 4 47 16,-5 10-11-16,-1 5-5 16,-11 5-38-16,5 13-7 15,-6 3-1-15,7 5 6 16,-2-2-6-16,9 0-13 15,1-6-17-15,8-6 21 0,8-12 0 16,12-5 0-16,1-13 9 16,12-4 21-16,3-7 0 15,-1-3-6-15,-2-7-3 16,-7-9 84-16,-13-4 25 16,-9-4-5-16,-11 1-62 15,-13 5-38-15,-8 6-16 16,-5 10-11-16,-3 8-84 15,-1 6-172-15,-29 23-228 16</inkml:trace>
  <inkml:trace contextRef="#ctx0" brushRef="#br0" timeOffset="109378.46">22878 7650 948 0,'7'-10'197'0,"-1"2"14"16,13-13-107-16,-7 10-50 15,5 1-32-15,-2 3-2 0,-4 7-11 16,2 3 12-16,3 1 15 16,2 6 57-16,-4-3-8 15,-4 8-20-15,-7 3-13 16,-10 10 22-16,-11 4-1 16,1 4-53-16,-12 2-14 15,0-1 6-15,2-4-6 16,0-7-1-16,7-2-4 15,9-5 0-15,6-7 9 16,10-2-8-16,11-9 2 16,7 1 23-16,12-2-15 15,5-2-12-15,-1-7-40 16,-5-4-230-16,24-38-415 0</inkml:trace>
  <inkml:trace contextRef="#ctx0" brushRef="#br0" timeOffset="109692.67">23242 7391 831 0,'1'-2'525'15,"2"2"-339"-15,4-3 57 16,4 10-79-16,4 1-62 16,8 10-12-16,6 10-23 0,-2 10-10 15,4 12 5-15,-7 8-8 16,-9 6-38-16,-10 5-2 16,-14-1-4-16,-17-4-4 15,-12-5-6-15,-11-9-32 16,-5-6-55-16,-9-12-96 15,8-6-195-15,-48 4-305 16</inkml:trace>
  <inkml:trace contextRef="#ctx0" brushRef="#br0" timeOffset="110847.12">23261 7178 952 0,'0'-1'196'16,"0"-1"-46"-16,0-1-61 15,-2 2-50-15,2 2-32 16,2-1-5-16,-2 3-1 15,5-3 28-15,4 2 50 16,14-1 53-16,10 3-72 16,11 0-39-16,5 4-13 15,0-3-1-15,-4 0-7 16,-5 0 11-16,-7-1-20 0,-8-4 10 16,-7 0-1-1,-7 0 9-15,-5 0 18 0,-3-2 39 16,-3 2-4-16,2 0 4 15,-2 0-20-15,2 0-20 16,-2 0-7-16,2 0-19 16,-2 0-1-16,0 0 1 15,0 2 6-15,-2-2-5 16,2 4 0-16,0 0-1 16,7 2 1-16,-5 5 17 15,5 4-8-15,-3 11 14 16,-2 10 6-16,1 8-12 15,-3 10-6-15,-3 11-10 16,1 7-1-16,-2 6 7 16,-1 0-8-16,-4-2 0 15,-4-8 1-15,0-8 0 0,-3-9-1 16,3-15 0-16,3-8-1 16,6-12 0-16,2-6 0 15,0-6 0-15,4-4 1 16,0 0 0-16,0-2 0 15,3 0-17-15,2-4-31 16,-3 4-27-16,1-3-72 16,-5 5-103-16,-7-2-71 15</inkml:trace>
  <inkml:trace contextRef="#ctx0" brushRef="#br0" timeOffset="111120.2">23286 8109 577 0,'0'0'189'0,"0"2"35"16,-2 0 7-16,2-2-62 16,0 0-22-16,2-2 72 15,2 2-33-15,6-2-43 16,11 0-58-16,20-2-58 15,12-2-15-15,7-3 2 16,2 2-10-16,-6 0-4 0,-8-2-7 16,-15 3-35-16,-14 4-68 15,-9-2-194 1,-6 0-186-16</inkml:trace>
  <inkml:trace contextRef="#ctx0" brushRef="#br0" timeOffset="113159.9">23433 6354 702 0,'0'-1'303'16,"0"1"-96"-16,2-5-47 15,0 5-82-15,1 0-27 16,-1-1-3-16,0 1 11 16,0 0 20-16,-2-3-8 15,0 6 23-15,0-3 13 16,0-3-31-16,0 3-25 16,3 0-10-16,-3 0-10 15,0-2-7-15,5 1 3 0,-3-4-1 16,0-1-14-16,2 3-3 15,-2 0 7-15,5-1-5 16,-3 0-11-16,4-1 1 16,4-2-1-16,1 3 1 15,4 1-1-15,3-2 0 16,-4 4 0-16,6-2-1 16,-5 1 0-16,-1 2 0 15,-3 0-1-15,-4 2-4 16,-4-2 5-16,-3 3 0 15,2-2-7-15,-2 4 1 16,3-2 5-16,4 3 2 16,-2 6-1-16,-3-2 0 0,0 4-9 15,-1-2-2-15,-6 6 1 16,-1 2 5-16,-3 2 6 16,-4 3 0-16,2-3-5 15,-4 1 4-15,2-2 1 16,-2 2 0-16,1-3 0 15,1 1 0-15,-4 2-1 16,-1 0 1-16,1 1 0 16,-1-4 11-16,5-1-10 15,1-6 0-15,6-5 0 16,2-4-1-16,2-2 1 16,2-2 4-16,0 0-4 0,2 0 17 15,0-2 0-15,-2 1 4 16,2-4 20-1,5 1-28-15,4-4-13 0,7 1 0 16,11-4-1-16,7-1 0 16,9 4-6-16,3-3-6 15,-2 6 1-15,-6-1-7 16,-11 4-6-16,-13 1-49 16,-11 1-190-16,-7-5-206 15,-29-3-451-15</inkml:trace>
  <inkml:trace contextRef="#ctx0" brushRef="#br0" timeOffset="114077.09">24195 6264 693 0,'0'-4'174'0,"0"3"-12"15,-2-5-36-15,0 0-30 16,2 3-39-16,-2-1-35 16,2 0 28-16,0 4 11 15,2-2 23-15,-2 2 6 16,0 0 11-16,0 0-4 16,-2 0 19-16,2 0-38 15,-3 2-36-15,-2 2-9 16,1 0-5-16,-4 0-1 15,1 7-1-15,-3 2-2 16,0 7 30-16,-1 8-9 16,-10 12-12-16,1 7-12 15,-4 7-10-15,-5 4-10 0,2 4 5 16,1-4 3 0,3-2-9-16,6-8-2 0,5-12-17 15,6-9 1-15,3-11-39 16,3-10-3-16,3-5-39 15,-1-1-48-15,4-6-12 16,27-42-300-16</inkml:trace>
  <inkml:trace contextRef="#ctx0" brushRef="#br0" timeOffset="114808.87">24302 6484 1062 0,'0'0'239'15,"0"-3"-80"-15,0 1-63 16,0 2-39-16,0 0-39 16,-2 0-18-16,2 2-12 15,-5 2 6-15,1 3 6 16,-2 10 22-16,-6 3 5 16,1 8-1-16,0 6-14 15,2 4-5-15,4 0-7 16,5-6-1-16,2-6-19 15,5-6-2-15,7-9-4 0,3-7 26 16,6-4 24-16,1-4-24 16,5-7 48-16,-4-3-21 15,-1-6 12-15,3 0 24 16,-7-2 44-16,1 0-17 16,-6 3-20-16,-4 2-5 15,-4 7-7-15,-3 1 10 16,-4 6 16-16,0 3-38 15,0 0-16-15,0 2-10 16,-4 4-10-16,0 6-10 16,-6 8 7-16,-1 8 16 15,-7 8 5-15,-1 6 1 16,-4 2-19-16,-4 6 5 16,-2-1-7-16,-4-1-8 15,4-7-17-15,0-4-74 0,9-13-112 16,8-3-289-1,21-10-327-15</inkml:trace>
  <inkml:trace contextRef="#ctx0" brushRef="#br0" timeOffset="116141.49">20455 9521 1274 0,'-1'0'207'15,"1"-2"22"-15,0 0-62 16,0 2-119-16,1 0-47 16,-1 0-1-16,3 0-6 15,-1 0 6-15,4 0 51 16,-2 0 6-16,9-2-24 15,11-2-11-15,10 0-7 16,8-4-14-16,5-1-1 16,-1 1-5-16,-5-3-23 15,-7 3-56-15,-17 2-77 0,-5 3-50 16,-6 3-50 0,-10 4-212-16,-19 6 18 0</inkml:trace>
  <inkml:trace contextRef="#ctx0" brushRef="#br0" timeOffset="116578.81">20485 9676 546 0,'0'-1'151'16,"4"1"-8"-16,0 0 67 15,-4-1-87-15,2-2-11 16,0 1-8-16,2-2-20 16,5-2-27-16,7-2 4 15,5-2 43-15,11 0-34 0,-3 0 32 16,11-4 3 0,2 4-61-16,5-2-23 0,4 3-11 15,1 7-9-15,-4-3 0 16,0 3-1-16,-9 4-85 15,-12-2-145-15,-11 0-127 16,-30-25-429-16</inkml:trace>
  <inkml:trace contextRef="#ctx0" brushRef="#br0" timeOffset="136070">15724 6178 563 0,'0'0'231'0,"0"0"-174"16,0 0 95-16,0 0-41 15,2-2-29-15,1 2 1 0,-1 0-47 16,-2 0 4 0,-2 0 10-16,2 0-5 0,-3-3-8 15,3 3 10-15,0 0-11 16,0 3-8-16,0-3 16 15,-2 0 11-15,2 0-11 16,0 2-1-16,0-2 8 16,0 0 0-16,2 0 5 15,-2 0-4-15,0 0-13 16,0 0-10-16,0 0-1 16,-2-2-14-16,2 2-13 15,0 0 1-15,-2 8-2 16,0 6 2-16,-5-1-1 15,0 16-1-15,-6 1 0 16,-1 6 1-16,-1 5-1 0,-1 1 7 16,5 1-7-16,5-7-9 15,0 1 8-15,4-8-4 16,2-10-22-16,2-5-19 16,2-3-26-16,-2-8-30 15,0-3-42-15,0-3 58 16,5-8-1-16,-1-3-72 15,4-4-184-15,27-33-291 16</inkml:trace>
  <inkml:trace contextRef="#ctx0" brushRef="#br0" timeOffset="136828.31">16036 6324 583 0,'0'0'100'0,"0"0"-55"16,0 0 23-16,0 0 8 15,0 0 31-15,0 0-23 16,0 0-3-16,2-2 30 15,-2 0 1-15,2 2-5 16,-2-2-4-16,5 0 23 0,-4-3-6 16,4 0-4-16,-3 2-56 15,4 0-23-15,-2-3-28 16,2 3 5-16,-1-6-5 16,-1 3 0-16,5 0 12 15,-6 0-12-15,1-2 9 16,-2 2-5-16,0 0-2 15,3-2-4-15,-3 4-1 16,0 2 6-16,0-4-6 16,0 2 9-16,1-5 9 15,-1 4 9-15,1 2 17 16,-3-2 10-16,0 3-14 16,0 2-16-16,0 0-13 15,0 0-5-15,0 0-12 0,0 0 11 16,0 0-4-16,2 0 8 15,-2 0-3-15,0 0-3 16,0 0-1-16,0 0-1 16,-2 0-7-16,2 0 0 15,0 0-15-15,-10 8-8 16,6 4 2-16,-3 2 14 16,1 9 6-16,-4 4-2 15,2 7-3-15,-1 0 5 16,-3 7 1-16,-1-3 1 15,5 0-1-15,-2 0 0 16,4-6-1-16,1-4-5 16,1-6-7-16,2-4 12 0,-5-6-13 15,5-2-2 1,2-1 2-16,-3-7 13 0,0 7-5 16,3-7 1-16,0 2-28 15,0-2-13-15,0 0-40 16,0-2-53-16,3-2-98 15,-3 0-12-15,5-2 67 16,6-26-170-16</inkml:trace>
  <inkml:trace contextRef="#ctx0" brushRef="#br0" timeOffset="137478.4">15720 6253 109 0,'0'0'597'0,"2"-3"-472"16,0 1 68-1,-2 1-52-15,0-2-28 0,0 3-34 16,0 0-34-16,-2 0-13 16,2 0-2-16,0 0 18 15,0 0-8-15,0-2 29 16,2 2 23-16,-2 0-2 15,0-2 0-15,0 4-15 16,0-2-27-16,0 0-15 16,0 0-21-16,0 0-7 15,0 2-5-15,2-2 0 16,-2 3-8-16,7-2 1 16,4 4 7-16,5 2 28 15,3 5-7-15,4 4-1 16,-3 2-4-16,5 10-8 0,-8 2 2 15,1 6-1 1,-5 5 2-16,3 2-10 16,2-6 5-16,0 1-6 0,7-5 6 15,-1 0-6-15,4-7 0 16,-1-5 0-16,0-8 0 16,-4-1 8-16,-10-7-7 15,-6-2 1-15,-5-3 13 16,-6 0-15-16,-1-2-11 15,2 2-4-15,1 0-12 16,0-1-27-16,0-4-67 16,-2 1-154-16,-5-11-61 15</inkml:trace>
  <inkml:trace contextRef="#ctx0" brushRef="#br0" timeOffset="137981.26">16664 6300 996 0,'-2'0'166'15,"2"0"-11"-15,-5 0-73 16,3 0-31-16,2 0-6 16,0 0-12-16,5 0-12 15,-3 0 39-15,2 0 53 16,10 0 14-16,3-2-8 0,15 2-73 16,3-1-29-16,4-4-17 15,3 1 11-15,0-2-10 16,1 2 0-16,-6 0-1 15,-8 2 0-15,-14 0-1 16,-3 0-26-16,-8 2-74 16,-8 0-131-16,-5 4-95 15,-40 21 52-15</inkml:trace>
  <inkml:trace contextRef="#ctx0" brushRef="#br0" timeOffset="138317.63">16697 6563 597 0,'0'-2'213'0,"0"2"-29"15,3 0 1-15,-1 0-37 16,-2-2-40-16,3 0 5 15,-1 2 61-15,0-2-24 16,2-2-21-16,5 1-53 16,0 0-29-16,7-3-28 15,9 1-11-15,6-1 8 16,11-3-7-16,7 3 2 16,-3 2 2-16,-1-2-12 0,-9 0 5 15,-17 1 3-15,-7 2-9 16,-8 3-27-16,-7 2-115 15,-2 1-241-15,-42 24 47 16</inkml:trace>
  <inkml:trace contextRef="#ctx0" brushRef="#br0" timeOffset="175549.72">21027 9053 1172 0,'0'-2'222'0,"0"2"-69"0,-2 0-1 16,2 0-104-16,0 0-26 15,0 0 4-15,0 0 11 16,0 0-26-16,0 2 5 16,0-2 5-16,2 0 30 15,0 0 9-15,2 0 5 16,-1 0 1-16,5 0-18 15,-3 0 13-15,-2 0-26 16,7 0-19-16,15-2-14 16,4 2 5-16,11 0-7 15,2 0 0-15,-3 0-6 0,-4 0-10 16,-6-1-7-16,-10 1-20 16,-2-4-56-16,-11 4-81 15,-4 0-96-15,-6 0-62 16,-29 10-285-16</inkml:trace>
  <inkml:trace contextRef="#ctx0" brushRef="#br0" timeOffset="175793.4199">21110 9188 234 0,'0'0'1011'0,"0"0"-853"0,2 0-2 15,2 0-15-15,-2 0-77 16,5 0 22-16,-5 0-13 16,2 4-35-16,8-4-19 15,3 0 4-15,14 0-13 16,4-4-4-16,5 4-6 16,-1-2-58-16,-2 2-128 15,-2 0-83-15,38 6-349 16</inkml:trace>
  <inkml:trace contextRef="#ctx0" brushRef="#br0" timeOffset="176993.15">21881 8795 770 0,'2'0'276'0,"3"0"-152"15,1-2 16-15,0 2-38 16,-2 0-32-16,2-2 55 15,-6 2 37-15,2 0 9 16,0-3-26-16,-4 3-37 16,2 0-21-16,-2-1-13 0,-4 1-31 15,4 1-11-15,0-1-18 16,0 3-14-16,-2 3-15 16,-2 4 6-16,1 9 7 15,-5 8 2-15,-1 9 0 16,3-4 0-16,-6 2 0 15,5-6-33-15,1-5-24 16,-2-10-20-16,3 1-53 16,-1-5-112-16,4-8-47 15,-3 2-31-15,-18-20-287 16</inkml:trace>
  <inkml:trace contextRef="#ctx0" brushRef="#br0" timeOffset="177199.74">21635 9113 1169 0,'3'0'286'16,"1"-1"-118"-16,9-1-4 16,9-1-112-16,12 2-52 15,10 1-10-15,10 0-82 16,-3 1-67-16,-1 4-55 15,-11 1-34-15,15 20-284 16</inkml:trace>
  <inkml:trace contextRef="#ctx0" brushRef="#br0" timeOffset="177674.87">21675 9216 1148 0,'0'0'205'16,"7"-4"-65"-16,1 2-23 15,5-1-84-15,11 0 22 16,-3-2 5-16,6 0-42 16,0-1-18-16,-4 4-3 0,-4 2 3 15,-7 2-10-15,-6 4-4 16,-4-1-11-16,-4 3-8 15,-6 9 32-15,-11 3 1 16,-1 2-13-16,-4-4-17 16,6-2 19-16,0-4-2 15,11-4-7-15,5-4-1 16,2 0-16-16,7-2-16 16,4 2 20-16,5-1 33 15,2 0 0-15,7 3 18 16,-4-2 0-16,-5 4-4 15,-5-2 1-15,-1 0-6 16,-3 0 3-16,-4 5 6 16,-6-2-11-16,-2 5 5 15,-3 2 24-15,-5 2-9 0,-5 3-7 16,-6-4 10-16,-5-2-17 16,0-1-1-16,-4-6-12 15,2-2-19-15,4-5-164 16,-16-15-463-16</inkml:trace>
  <inkml:trace contextRef="#ctx0" brushRef="#br0" timeOffset="178432">22464 8753 663 0,'0'-6'448'0,"3"2"-263"16,-1-7 11-16,-2 8 11 15,2 0-6-15,-2 2-48 0,0 1-33 16,0 0-24-16,-2 0-25 15,0 1-19-15,-1-1-13 16,-2 5-39-16,-4 11 2 16,-8 11 1-16,-8 12 33 15,-12 16-3-15,-4 3-15 16,-3 9-8-16,-1 2-4 16,3-3-5-16,2-2-1 15,7-10 2-15,6-6-1 16,4-5-1-16,7-10 1 15,5-4 0-15,9-6-1 16,2-7 6-16,5-4 0 16,3-1 6-16,4-5-1 15,1-2 1-15,7 0 0 16,4 0-5-16,4-2-7 0,-2-4-1 16,-3-5-40-16,1 0-83 15,-4-9-116-15,0-7-322 16,9-66-413-16</inkml:trace>
  <inkml:trace contextRef="#ctx0" brushRef="#br0" timeOffset="178602.29">22496 8718 1398 0,'17'-1'177'0,"10"1"-123"16,24 1-31-16,7 7-23 0,-5 9-159 16,48 9-487-16</inkml:trace>
  <inkml:trace contextRef="#ctx0" brushRef="#br0" timeOffset="179227.87">22889 8993 1200 0,'2'0'270'0,"-4"0"-18"15,2 0-43-15,2 0-124 16,-4 0-37-16,2 0 3 16,-2 0-21-16,-4 2-21 15,-10 6-9-15,-8 2 9 16,-10 10-3-16,-9 7-5 15,1 10 1-15,-3 4-2 16,3 5 1-16,5 4-1 16,10-4-1-16,9-2-11 15,11-8-6-15,11-8-2 16,4-8 10-16,9-7 10 16,4-9 58-16,3-4-13 15,5-7 20-15,-7-5 4 16,0-7-15-16,-9-4-24 0,-7 3-6 15,-16 0-24 1,-12 0-29-16,-14 9-103 0,-2 0-133 16,-8 11-269-16,-28 17-394 15</inkml:trace>
  <inkml:trace contextRef="#ctx0" brushRef="#br0" timeOffset="180346.18">23279 8989 1011 0,'0'-1'200'0,"0"-2"-11"0,0 1-20 16,0 0-29-16,5 2 23 16,-10 0-13-16,5-2-25 15,-2 2-22-15,0-3 1 16,0 3-34-16,0 0-16 15,2 0-19-15,-2 3-17 16,-1-1-18-16,-8 5-8 16,-12 12 7-16,-10 9 1 15,-14 16 11-15,-2 13-3 16,1 6-7-16,0-2 7 16,9 5-8-16,10-5 0 15,12-10-4-15,13-7 3 16,8-11 2-16,6-10-1 0,5-4 6 15,3-11 1 1,-2-4-7-16,0 2-75 0,-8-12-150 16,-1-20-456-16</inkml:trace>
  <inkml:trace contextRef="#ctx0" brushRef="#br0" timeOffset="180953.01">23362 9110 933 0,'2'-3'495'16,"3"2"-295"-16,2-4 28 15,3-4-69-15,2 3-113 16,5-2-7-16,-4-1-21 0,-1 6 20 15,-3 0-26-15,-4 3-12 16,-3 0 0-16,-9 3-22 16,2 6-10-16,-6 6 18 15,-4 7 13-15,-5 4 1 16,-2 4-28-16,4-4-5 16,4-8-21-16,7-2 1 15,7-8 5-15,3-1-1 16,5-6 43-16,6-1 6 15,6 0 7-15,-2 0 7 16,0 0-4-16,-9 0-1 16,-3 0 8-16,-6 2-17 15,-2 1-3-15,-2 4-21 16,-5 7 24-16,-7 4 29 0,-2 0 6 16,-4 2-13-16,-3-3 1 15,-6-6-22 1,-4-1-1-16,-1-2-27 0,5-4-83 15,2-2-98-15,6-2-134 16,13-10-600-16</inkml:trace>
  <inkml:trace contextRef="#ctx0" brushRef="#br0" timeOffset="181282.9199">23595 9122 1321 0,'5'-9'266'16,"-2"8"71"-16,1-5-106 16,-2 4-85-16,-2 2-68 15,3 0-14-15,-3 0-5 16,0 2-23-16,0-2-18 16,-3 1-7-16,3 4-11 15,-4 7-9-15,-3 8 9 16,-2 10 1-16,-4 6 11 15,-3 5-11-15,-1 1 0 16,-4-7 8-16,1 0-8 16,3-10-1-16,3-5 0 15,3-7-19-15,7-8-32 16,-3 0-24-16,7-5-34 0,0 0-50 16,0-6-63-16,5-2-135 15,12-35-543-15</inkml:trace>
  <inkml:trace contextRef="#ctx0" brushRef="#br0" timeOffset="181472.74">23797 9268 927 0,'2'0'875'0,"-2"-2"-692"16,2 2 0-16,-1 0-100 0,2 0-83 15,-1 2-15 1,-2-2-66-16,0 2-120 0,-2 2-78 16,-9 18-71-16</inkml:trace>
  <inkml:trace contextRef="#ctx0" brushRef="#br0" timeOffset="181863.06">24113 9160 1218 0,'2'-4'232'15,"-2"2"2"-15,2-1-46 16,0 2-74-16,-4 2-71 16,2-1-16-16,-4 0 29 0,1 3-14 15,-1-1-24-15,-8 5-17 16,-7 10 17-16,-8 10 11 15,-13 10-20-15,-3 3-3 16,1 6-6-16,3-4 2 16,7-1-2-16,8-8 0 15,12-4-11-15,10-10-1 16,11-2 12-16,13-7 16 16,3-5 7-16,4-2 23 15,-2-11 31-15,-9-2-1 16,-7-4-23-16,-3-2-26 15,-8-2-5-15,-8-1-22 16,-9 1-22-16,-6 6-65 16,-6 1-63-16,-7 4-189 0,-22 7-263 15</inkml:trace>
  <inkml:trace contextRef="#ctx0" brushRef="#br0" timeOffset="182320.56">24224 9280 1111 0,'3'-2'215'0,"1"0"-61"16,4 0 7-16,4 0-73 16,3 0 4-16,1 2 11 15,-3 2-2-15,-3 0-29 16,1 2-17-16,-7 0-20 16,-4 7-28-16,-2 0-7 15,-11 7 1-15,-1 6 25 16,-8 4-10-16,-3 1 11 15,3-1-3-15,0-5-13 16,6-5-4-16,7-3 1 16,0-9-7-16,9 0 5 0,3-6 1 15,3 4 7 1,0-4 5-16,11 2 16 16,9 0 1-16,8-1-17 0,3 2-17 15,-8-2-2-15,-8-1-59 16,-13 0-44-16,-5 0-121 15,-8 0-269-15,-41-15-246 16</inkml:trace>
  <inkml:trace contextRef="#ctx0" brushRef="#br0" timeOffset="182850.63">24547 9063 1225 0,'0'0'217'0,"0"0"-7"0,0 0-34 16,2 3-98-16,2-1-18 15,-1 4-5-15,2 3 47 16,-1 8 30-16,3 9-48 15,-3 5-3-15,-2 11-21 16,-2 5-30-16,-8 3-7 16,-9 3-10-16,-4 1 1 15,-8 1-13-15,-2-2 11 16,-8-5-6-16,-1-6 8 16,0-6 4-16,3-2 1 0,-2-6-11 15,10-6-7-15,10-4 0 16,5-8-1-1,7-6-6-15,7 0-36 0,2-4-44 16,5 0-41-16,3-1-5 16,2-8-117-16,57-41-395 15</inkml:trace>
  <inkml:trace contextRef="#ctx0" brushRef="#br0" timeOffset="183625.5">24717 8968 940 0,'2'0'219'0,"2"1"-146"15,3 1-7-15,7 3-40 16,3 2-14-16,5-1-12 16,4 2 15-16,0 1 4 15,-2-5 5-15,-4-1 56 16,-5 0 26-16,-7-3 74 15,-6 0-4-15,-2 0-44 16,0 0-60-16,0 0-36 16,-2 0-23-16,0 0-12 15,-1 2-1-15,0-2 7 16,-3 3 4-16,1 5 40 0,-3 6 16 16,-3 5-25-16,-3 5-21 15,-6 3-10-15,-2 9-10 16,-3 1 4-16,-1 9-4 15,3 2-1-15,2 2 0 16,-2 2-1-16,3-8 1 16,0 1-1-16,2-5 1 15,2-7 0-15,1-2 1 16,1-9-1-16,3-6 0 16,2-3 1-16,3-2-1 15,-2-1 0-15,0 0 0 16,1 2 5-16,-3 0-5 15,-2 2-1-15,-3-2 1 0,-1 0 9 16,-5-5-1 0,-2-2 4-16,-7-5-12 0,-5-5-26 15,-8-2-103-15,-5-7-347 16,-82-54-612-16</inkml:trace>
  <inkml:trace contextRef="#ctx0" brushRef="#br0" timeOffset="184294.37">24904 8325 1055 0,'2'0'243'0,"-2"0"-67"16,4 0-1-16,1 0-74 15,-4 3 4-15,4-3 52 16,-5 0-25-16,-2 0-30 16,2 0-24-16,-4 0-19 0,2 1-25 15,-3 6-23 1,-1 4-4-16,-4 8 1 0,-5 9 13 15,-3 8-12-15,-9 2-3 16,3 4 6-16,-5-1-12 16,4-1-1-16,7-9 1 15,7-9 5-15,3-9-4 16,6-7-1-16,2-6 0 16,2 0-9-16,4-5-21 15,2-4-72-15,7-8-214 16,35-51-472-16</inkml:trace>
  <inkml:trace contextRef="#ctx0" brushRef="#br0" timeOffset="184643.3">25157 8454 121 0,'0'-4'1106'16,"-2"3"-855"-16,2-4 46 15,-2 5-66-15,0 0-113 16,0 0-44-16,2 2-34 16,-2 1-22-16,-12 5-7 15,-1 7 34-15,-12 12 12 0,-9 8-17 16,-4 11-13-16,-4 9-13 15,-6 4-14-15,2-2 1 16,-2-7-1-16,8-6 0 16,2-13-1-16,8 0-34 15,11-13 7-15,5-4-22 16,11-8-11-16,5-4-44 16,3 0-122-16,23-10-223 15</inkml:trace>
  <inkml:trace contextRef="#ctx0" brushRef="#br0" timeOffset="185153.28">25079 8771 1004 0,'3'-2'332'0,"0"2"-170"16,1-2 16-16,0 0-85 16,7 2-55-16,-1 0-32 15,2 0 30-15,-3 2 24 16,-1 0 3-16,0 0-21 0,-8 1-11 15,0-1-17-15,-2 10 7 16,-4 3 10-16,-6 7 22 16,-3 4 2-16,-10 5 2 15,-2-4-6-15,-6 1-1 16,-5-2-11-16,-3-4-15 16,5-1 3-16,6-8-8 15,8 0-2-15,12-6-16 16,10 0 17-16,3-3 6 15,4-3 12-15,15 5 30 16,11-1 11-16,14 1-38 0,16 1-32 16,-3 0-5-16,2-3-2 15,-11 0-29-15,-10-2-30 16,-20-2-46-16,-11 0-58 16,-17-2-164-16,-53-19-461 15</inkml:trace>
  <inkml:trace contextRef="#ctx0" brushRef="#br0" timeOffset="188064.68">21189 9756 805 0,'0'0'244'0,"0"0"-161"0,2 0 20 15,-4 0-32-15,2 0 13 16,0 0 33-16,-2-3 36 16,2 3 0-16,2 0-23 15,-2 0-17-15,0 0-31 16,0 0-16-16,0 0-6 16,0 0 3-16,0 0-15 15,9 0-15-15,-4 0-1 16,2 0-7-16,-1-2-7 15,17 2-6-15,17-2-10 16,18 2-2-16,6 0 0 16,5 2 1-16,-9 3-1 15,-6-4 0-15,-17-1 0 16,-10 0 0-16,-18 0 0 16,-7 0 0-16,-4 0-27 0,-2 0-45 15,-1 0-36-15,1 0-62 16,-5 3-94-16,-5 0-84 15,-17 5-235-15</inkml:trace>
  <inkml:trace contextRef="#ctx0" brushRef="#br0" timeOffset="188430.5">21352 9872 763 0,'3'2'117'0,"-3"-2"-89"15,4 2-17-15,-2 0 23 16,-2 0 79-16,2 1-11 16,1-3 37-16,-3 3-16 15,2-3-34-15,-2-3 13 16,2 3 13-16,0 0 26 15,0 0-10-15,7 0-31 16,7 0-28-16,17 3-40 16,15-2-23-16,9 4-2 15,1-1-7-15,-7 1 0 16,-9 3-1-16,-13-1 0 0,-8-4 1 16,-13 0-11-16,-6-1-85 15,-8-2-207-15,-3 0-185 16,-30-8-30-16</inkml:trace>
  <inkml:trace contextRef="#ctx0" brushRef="#br0" timeOffset="150855.69">426 9204 637 0,'0'-3'199'16,"-2"3"-61"-16,2 0-6 15,0-1-57-15,-4 1-19 0,4 1-40 16,0-1 1-16,0-1-2 15,4 1 4-15,-4-1 13 16,2-2 8-16,-2 3 11 16,1-2 2-16,-1 0-10 15,0-2-2-15,3 2 25 16,-3 0 1-16,0 0-4 16,0 4 12-16,0 0 23 15,-3 4-14-15,3-6-29 16,0 0-16-16,-1 2-16 15,2-2-10-15,-1 0 2 16,0 0 6-16,3 0-1 16,-3 0 1-16,0 0-5 0,0-2-1 15,0 2-2-15,0 0-13 16,-3 0 0-16,3 0 0 16,0 0 0-16,0 0-1 15,8 8-1-15,-2-1 1 16,6 10 1-16,3 5 0 15,1 6 0-15,-1 4 1 16,1 5 0-16,-5-2-1 16,-1 4 9-16,-4-6-8 15,-1-2-1-15,-1-15 2 16,-2-5 5-16,0-7-6 16,-2-4-1-16,0-1 1 15,2-2 14-15,-2 2 9 16,2-1 12-16,-4-4-7 15,2 0-25-15,-4-2-4 0,-2-5-64 16,-3 4-43-16,-3-8-46 16,1 3-201-16,-16-42-230 15</inkml:trace>
  <inkml:trace contextRef="#ctx0" brushRef="#br0" timeOffset="151280.07">384 9206 1101 0,'0'0'231'0,"0"-2"-92"16,2 2-64-16,-2 0 27 16,0 0-21-16,-2 0 5 15,2 0 17-15,0 0-43 16,2 0-37-16,0-3-16 15,7 3-1-15,11-2-4 16,14-5-1-16,10-1 5 16,5 4-6-16,0 6 0 15,-13 8-6-15,-2 4-6 16,-11 8-8-16,-7 4 19 16,-9 10 1-16,-9 2 0 15,-9 6 6-15,-7 2-5 16,-9 3 17-16,-2-4-10 15,2-4-8-15,5-6-6 16,8-10 6-16,6-12-11 0,8-8-19 16,2-7-28-1,2-2-56-15,6-6-5 0,1-2 22 16,-1-9-44-16,7-44-204 16</inkml:trace>
  <inkml:trace contextRef="#ctx0" brushRef="#br0" timeOffset="151667.54">719 9079 700 0,'0'-4'216'0,"4"3"-6"15,-4-7-23-15,2 4-23 16,-2 2 2-16,0-2-28 16,0 4 8-16,0-3-10 15,0 6-35-15,0-3-8 16,0 4-9-16,-2-2-32 16,-2 2-25-16,4 4-25 15,6 4-2-15,0 12 9 16,7 16 2-16,1 10-2 15,1 7-2-15,2 12-5 16,-7-1-1-16,6 1 2 16,-7-6-3-16,-5-7-22 15,1-7-2-15,-5-11-23 0,2-14 7 16,0-10-22-16,-2-6-37 16,2-8-34-16,0-6-53 15,-2-10-104-15,0-74-354 16</inkml:trace>
  <inkml:trace contextRef="#ctx0" brushRef="#br0" timeOffset="152539.01">937 9100 1048 0,'0'0'198'16,"2"-3"-85"-16,-2-1-31 16,0 3 29-16,2 2-9 15,-4-1-1-15,4 0 19 16,-4 0-50-16,2 0-23 16,0 4-16-16,0-1-14 15,0 1-16-15,4 5-1 16,5 10 14-16,4 9-2 15,4 12-3-15,4 4 4 16,-1 2-11-16,-5 1-4 16,-1-6-7-16,0 2-12 0,-3-7-4 15,-3-8-2-15,0-5 4 16,0-5-4-16,-1-9-9 16,-3-3 11-16,-4-6-7 15,2 0 32-15,-2-4 30 16,0-4 9-16,-2-10-28 15,-4-11-11-15,-5-9 1 16,-1-7 0-16,-1-8-1 16,4 1 0-16,-2 2-1 15,6 5 1-15,3 3 0 16,7 9 1-16,1 6-1 16,6 8 0-16,-1 4 0 15,-1 8-5-15,4-3 4 0,-1 6-9 16,1 0 4-1,-3 1 5-15,-2 3-8 0,-4 0-9 16,-5 4 5-16,-3 3 1 16,1 3 12-16,-3 3 7 15,-1 10 14-15,-5 3-3 16,0 5-12-16,2-2 2 16,-2-1-8-16,3-2 0 15,2-1 1-15,4-2 0 16,0-7 1-16,2-8-1 15,0-5 0-15,2-4 20 16,0-1 3-16,0-1 2 0,2 1 1 16,-1-1 7-16,4 3-2 15,4-2-8-15,5 2-5 16,8 0-7-16,7 0 0 16,5 2-11-16,6 2 5 15,0 0-6-15,-1-1 1 16,-8 6 0-16,-6-3 0 15,-10-2 0-15,-8 4-1 16,-4-5 0-16,-2-2 1 16,-3 1 9-16,0-2 2 15,-3 0 9-15,3 0-7 16,0-2-7-16,0 2-7 16,0-1-37-16,-2-2-67 15,-1-5-178-15,-23-19-227 16</inkml:trace>
  <inkml:trace contextRef="#ctx0" brushRef="#br0" timeOffset="152951.47">1255 8729 1162 0,'0'0'162'15,"0"0"-56"-15,0 0-49 16,2 0 65-16,-2 0-44 15,0 0 25-15,0 0 16 16,2-3-35-16,1 3-21 16,-1-1-14-16,4-3-20 15,4 0-1-15,5-9-20 16,12-3-2-16,6-1-6 16,5-4 1-16,0 2-1 15,-9 5 0-15,-14 7-8 0,-6 5-25 16,-9 4-75-1,-9 8-176-15,-3 5-26 0,-53 53-264 16</inkml:trace>
  <inkml:trace contextRef="#ctx0" brushRef="#br0" timeOffset="153150.71">1313 8926 1192 0,'0'-1'222'15,"4"1"-132"-15,9-4-60 16,12-2 52-16,6-6-13 16,12 0-46-16,-1-4-23 15,2-4-29-15,-5 0-77 16,-6-2-13-16,-9-3-200 0,-8-37-595 16</inkml:trace>
  <inkml:trace contextRef="#ctx0" brushRef="#br0" timeOffset="153881.31">1558 8406 1214 0,'0'-5'204'0,"0"4"-21"16,2-3-76-16,-2 2 68 15,0 2-58-15,0 0-28 16,3 2-10-16,-3-2-32 16,0 0-11-16,4 3-17 15,0-1-10-15,8 7-8 16,3 3 5-16,10 10-5 16,4 12 14-16,0 2-6 15,0 8-2-15,2 2-7 16,-7 0-14-16,0-3-1 15,-3-10-7-15,-1-6-2 16,-7-9 9-16,-2-10 7 16,-1-5-5-16,-6-3 13 15,0 0 0-15,-4-1 1 16,2-4 5-16,0 0 24 0,1-13 6 16,1-13-19-16,-4-13-16 15,-2-12 7-15,-7-8-8 16,-9 0 6-16,1 4-5 15,-4 4 29-15,6 16-8 16,1 5 8-16,6 15-18 16,1 9-11-16,3 2 0 15,4 6 0-15,0 3 0 16,-3 0 0-16,3 0-1 16,-2 3 0-16,2-3 0 15,0 0 0-15,0 3-1 16,-3-3 1-16,3 0-1 0,3-3 1 15,-3 0-7 1,2 3 7-16,-2 0 0 0,3-3 0 16,-1 2 1-16,2-2-1 15,7-5 0-15,12-8-1 16,14-10-6-16,17-12 6 16,21-9-5-16,17-8 6 15,73-45-2-15,-108 69 1 16,46-31 0-16,-24 14 1 15,-26 16 1-15,-22 12 0 16,-20 7 0-16,-6 10-1 16,-8 5 0-16,-2-1-86 15,1 6-71-15,-2-1-5 0,-13 6-306 16,-62 60-25 0</inkml:trace>
  <inkml:trace contextRef="#ctx0" brushRef="#br0" timeOffset="154595.31">2184 8368 878 0,'2'-2'314'16,"0"-1"-101"-16,-2 0-42 15,2-3 21-15,1 2-27 16,-1 0-41-16,5-6-59 15,2-4-46-15,2-2-10 16,3 2 0-16,1-3 3 16,-1 10-6-16,-8-1-6 15,-2 8 0-15,-1 3-17 16,-3 6-34-16,-3 7 0 16,-1 9 38-16,-2 8 12 15,-4 7-17-15,-1-6-13 0,0-5-8 16,4-10 12-1,5-9 9-15,4-10-17 0,3-4-13 16,2 0 21-16,6-4 11 16,3 0 14-16,5-6 2 15,2 4 0-15,-1 0 0 16,-4 3 0-16,-4 7-6 16,1 3 5-16,-6 3 0 15,0 8 1-15,-5 0 1 16,1 6-1-16,-5 7 0 15,-5-2 7-15,-4 4-1 16,-4 0 12-16,-5-1 6 16,0-5 8-16,-1-4 5 0,1-6 26 15,1-5-1-15,0-4 8 16,1-11-29-16,-3-3-11 16,-2-4-3-16,-3-6-6 15,4 0-5-15,-1 3-7 16,11 2-7-16,0 3-2 15,4 3-1-15,2 8-45 16,-1-2-95-16,1 0-171 16,13-3-236-16</inkml:trace>
  <inkml:trace contextRef="#ctx0" brushRef="#br0" timeOffset="155032.97">2442 8063 1113 0,'0'-2'196'15,"2"0"-37"-15,1-2-19 16,-3 2 67-16,3 0-62 16,-3 2-20-16,0 0-23 15,0 0-6-15,0 0-20 0,0 2-20 16,-3-2-28-16,3 2-11 16,0 2-17-16,3 2-1 15,5 8 0-15,3 8 1 16,5 8 0-16,-1 4 6 15,-1 8-5-15,-3 2 1 16,-3 1 4-16,4-1-6 16,-5-8-15-16,-3-2-7 15,-2-10-17-15,2-9-32 16,-4-4-29-16,5-8-61 16,-5-4-41-16,3-7 56 15,-1-60-184-15</inkml:trace>
  <inkml:trace contextRef="#ctx0" brushRef="#br0" timeOffset="155382.57">2692 7944 1186 0,'0'-1'168'15,"3"-1"-10"-15,-3-1-61 16,2 1 35-16,0 1-21 15,0-2-19-15,2-2 23 16,1-1-22-16,-1 3-21 16,-2-1-9-16,0 4-24 15,-2 0-18-15,3 0-21 0,-3 3-5 16,5 1-10 0,1 6 9-16,3 3-8 0,7 11 14 15,-3 13 0-15,1 3 1 16,-9 6-1-16,3-1-9 15,-8 0-15-15,0-7-21 16,0-4-32-16,0-9-43 16,0-10-75-16,2-5-37 15,-2-10 14-15,0-2-44 16,-15-39-589-16</inkml:trace>
  <inkml:trace contextRef="#ctx0" brushRef="#br0" timeOffset="155713.41">2442 8105 1080 0,'0'-2'246'0,"0"2"-51"15,0-2-69-15,0 2 4 16,2 0-46-16,-2 0-25 15,0 2 11-15,0-2-23 16,3 0-14-16,2 4-20 16,8 2-5-16,5 6 26 0,11 4-4 15,9 4-13 1,3 2-11-16,5 2-6 0,-4 0 0 16,-5-2-1-16,-6-1 2 15,-4-6-1 1,-4-4 0-16,-12-5 0 0,-2-5 0 15,-4-1-16-15,-3 0-69 16,0-1-119-16,-9-23-119 16</inkml:trace>
  <inkml:trace contextRef="#ctx0" brushRef="#br0" timeOffset="156416.06">1517 9906 1151 0,'3'0'550'0,"-3"-5"-433"15,5 5-12-15,-1-1-68 16,1 0 10-16,-1-2-14 16,-1-1 22-16,10-2-14 15,4-4-7-15,8-3-23 16,8-3-8-16,3 1-3 16,1 1-87-16,-8 3-138 0,-4 5-69 15,-11 6-158-15,-26 24-78 16</inkml:trace>
  <inkml:trace contextRef="#ctx0" brushRef="#br0" timeOffset="156569.29">1625 10040 1279 0,'2'-2'245'0,"5"1"-67"15,11-4-98-15,3-5-50 16,14 2-30-16,0-5-159 15,1-4-111-15,30-33-593 16</inkml:trace>
  <inkml:trace contextRef="#ctx0" brushRef="#br0" timeOffset="157228.87">1889 9503 1185 0,'0'0'258'0,"0"0"-132"16,0-4-6-16,4 4-68 0,-2 4 8 16,-2-4-45-1,2 2-1-15,7 4 35 0,-1 2 67 16,8 10-40-16,4 6-49 15,-3 3-7-15,6 10-13 16,-3 1 2-16,-4 4-8 16,3-4-1-16,-5-3-6 15,-3-7-12-15,-1-9 0 16,-4-4 12-16,-4-9 5 16,0-5 1-16,-2-2 11 15,3-2 61-15,-3-11 36 16,-5-8-30-16,1-11-53 15,-2-17-23-15,-4-15-2 16,6-13 0-16,1-15-1 16,3-5 1-16,3 4 0 0,-6 16 4 15,1 22-3 1,0 26 4-16,0 14 1 0,2 12 8 16,-2 4-4-16,2 0-10 15,0 1-5-15,-2 2 4 16,2-3-7-16,0 2 8 15,2-2 0-15,-2-2 0 16,2 2 0-16,0 0-7 16,5-4 6-16,9-2 1 15,13-7 11-15,17-5-10 16,21-7 5-16,18-12-6 0,8-7 8 16,5 1-8-1,-18 6 2-15,-15 9-1 0,-27 8-1 16,-18 10-1-16,-10 4 1 15,-10 6-34-15,-6 4-107 16,0 5-167-16,-8 8 37 16,-15 13-58-16,-91 66-812 15</inkml:trace>
  <inkml:trace contextRef="#ctx0" brushRef="#br0" timeOffset="157723.73">2222 9499 586 0,'0'-2'494'0,"0"2"-323"16,2 0 4-16,0-3-41 15,3 2 76-15,-3-4-48 16,1 2 0-16,-1-10-89 15,6 4-35-15,1-5-29 16,1 2-9-16,0 1-1 16,0 3 1-16,-1 4-7 15,-3 3 5-15,-2 1-10 16,-4 4-24-16,0 4-49 16,-4 7 11-16,0 10 31 0,-2 0 13 15,-2 0 4 1,1-5-1-16,1-6-12 0,6-8-18 15,0-4-24-15,4-2-3 16,3-2 33-16,3 2 35 16,2-2 10-16,-1 4 6 15,7 0 1-15,-3 2 13 16,1 4-1-16,0 4-2 16,-5 4 13-16,-2 0 16 15,-5 0-2-15,-4 4-7 16,0-4 5-16,-6 4 5 15,-3 0-5-15,-5-1-36 16,-1-4-5-16,-1-3-68 16,5-3-143-16,-20-9-269 15</inkml:trace>
  <inkml:trace contextRef="#ctx0" brushRef="#br0" timeOffset="158003.21">2621 9230 1337 0,'0'-4'333'0,"0"4"-54"15,0-4-135-15,0 4-47 16,-3 2-4-16,1 0-19 16,0 2-13-16,0-2-59 15,-2 2-2-15,0 11-18 16,-2 10 18-16,-5 11 0 0,-2 6 6 15,-3 7-6-15,3-3-49 16,1-5-63-16,4-2-67 16,1-9-94-16,3-8 44 15,2-10-46-15,-2-8 14 16,-10-27-227-16</inkml:trace>
  <inkml:trace contextRef="#ctx0" brushRef="#br0" timeOffset="158220.67">2470 9280 1080 0,'0'-2'330'0,"0"0"-93"15,3-2-39-15,-3 2-78 16,3 4-53-16,2 2-52 0,5 2 6 16,13 11 6-16,6 2-7 15,4 6-10-15,3 2-10 16,-1-1-14-16,-1 0-49 15,-5-4-126-15,-7-3-15 16,1-10-33-16,8-9-416 16</inkml:trace>
  <inkml:trace contextRef="#ctx0" brushRef="#br0" timeOffset="158655.7">2747 9220 901 0,'5'-10'215'0,"0"1"-28"0,4-8-82 16,1 1-7-16,3-2-38 15,6 4-6-15,-3 6 3 16,1 2 24-16,-3 2-56 15,-6 4-13-15,1 6-12 16,1 3 2-16,-4 9 14 16,-1 11 20-16,-2 3-10 15,-3 6-7-15,-1 2 8 16,-4-2-3-16,3-2-22 16,0-7-2-16,0-5 0 15,2-9 0-15,2-9 1 16,2-1-1-16,2-8 2 0,7 0 10 15,6-3 21-15,4-7 3 16,8 1-17-16,0-4-8 16,-4 2-11-16,-3 2-16 15,-7-1-54-15,0 8-49 16,-11 2-68-16,-1-2 34 16,-8 4-20-16,-13-10-334 15</inkml:trace>
  <inkml:trace contextRef="#ctx0" brushRef="#br0" timeOffset="160310.41">2701 9169 612 0,'0'-1'162'0,"0"1"-13"16,0 0 31-16,0 0-59 15,0 1-37-15,0-1-25 16,0 0 8-16,0-1-13 16,0 1 0-16,0 0 20 15,0 0 13-15,0 0-12 16,0 0-9-16,0 0-20 15,0 0-23-15,0 0-14 16,13-8-9-16,-3 4-12 16,5-2 5-16,9-4-2 15,2 0-39-15,4-2-8 0,-1 4 17 16,-11 2 6 0,0 2 9-16,-12 1 0 0,-3 3-12 15,-6 0-3-15,-3 3-19 16,-6-2-110-16,-16 8-284 15</inkml:trace>
  <inkml:trace contextRef="#ctx0" brushRef="#br0" timeOffset="160826.04">2868 9140 541 0,'-2'-2'534'0,"2"2"-393"0,0 0-33 16,0 0-65 0,2 0-1-16,-2 0-28 0,0 0 5 15,0 0 37-15,0 0 4 16,0 0 18-16,0 0-38 15,0 0-40-15,0 0-18 16,0 18 18-16,0-5 25 16,2 10 11-16,-2 1 2 15,0 3-8-15,0 0 1 0,-2 3 17 16,0 4-22 0,-1 0 11-16,1 1 8 0,2 2-43 15,0-2 10-15,-2 2-11 16,2-5 19-16,-2 0-13 15,0-3-5-15,0-5-2 16,0-4-6-16,-1-6 6 16,-1-2 1-16,4-5 6 15,0-4-6-15,4-1 1 16,-4-2-1-16,0-2 0 16,0 2-1-16,0 2-7 15,0 0-26-15,-4 2-63 16,3-2-42-16,1-2-47 15,-4 0 38-15,-3-8-66 16,-6-26-672-16</inkml:trace>
  <inkml:trace contextRef="#ctx0" brushRef="#br0" timeOffset="161069.31">2776 9457 85 0,'0'-7'1042'16,"0"3"-858"-16,0-4-28 16,3 1-36-16,-1-2 44 15,1 4-31-15,1 1-16 16,-3 1-18-16,5 3-55 0,2 0-25 16,1 4-19-1,7 4 0-15,9 7-20 0,-4-2-49 16,4 5-138-1,0 1-91-15,20 9-373 0</inkml:trace>
  <inkml:trace contextRef="#ctx0" brushRef="#br0" timeOffset="161741.74">1569 10982 1655 0,'4'-1'236'16,"-2"-2"-139"-16,8-3-71 15,5-2 16-15,16-6 12 16,7 1-35-16,3-3 5 15,-4 1-3-15,-10 3-20 16,-5 7-1-16,-8 3-74 16,-12 4-173-16,-6 5-282 15,-57 34-201-15</inkml:trace>
  <inkml:trace contextRef="#ctx0" brushRef="#br0" timeOffset="161860.24">1621 11105 1004 0,'4'-4'744'0,"5"0"-562"0,11-11-41 16,5 0-99-16,10-4-42 16,5 2-27-16,0 1-204 15,63-27-146-15</inkml:trace>
  <inkml:trace contextRef="#ctx0" brushRef="#br0" timeOffset="162436.73">2024 10613 1346 0,'2'-1'310'0,"-2"1"-188"16,0-3-64-16,2 3-35 16,-2 3 28-16,4 0-39 15,3 4 25-15,-1 3 34 16,4 7-14-16,3 2-14 15,3 1-20-15,-1 4-22 16,5 4 1-16,-4-2-2 16,0-2 2-16,-1-7-2 15,-1 0-6-15,-4-2-5 16,2-8-16-16,-3-3 8 16,-3 0 7-16,-1-7 12 15,1 3 0-15,-1-5 0 0,0-9 28 16,6-6 5-16,-5-16-19 15,1-6-5-15,-4-10 6 16,-3-8 1-16,-3-9-16 16,-2-5 1-16,-1 2-1 15,1 6 14-15,-3 13-13 16,3 14 8-16,5 11-9 16,3 10 0-16,5 3 0 15,5 3-2-15,8-2-5 16,8 2 6-16,8-4 0 15,15-4-5-15,17-6 6 16,11-8 0-16,7-6 1 16,-3 4 13-16,-14 2-13 0,-17 12 6 15,-22 9-7-15,-13 5 0 16,-13 7 0-16,-5 1-17 16,-5 6-77-16,-1-3-19 15,-6 7-58-15,-5 5-43 16,-8 1-104-16,-62 41-498 15</inkml:trace>
  <inkml:trace contextRef="#ctx0" brushRef="#br0" timeOffset="162971.51">2498 10649 691 0,'2'-7'658'16,"-2"1"-509"-16,2-6 28 0,4-6-53 16,0-2-28-1,5-7-48-15,7 3-27 0,-3 2-9 16,1 4 0-16,-1 8-12 16,-3 4-6-16,-5 3 0 15,-3 6-13-15,0 1 4 16,-2 4 1-16,1 10 14 15,-6 8 7-15,-3 7-5 16,-3 2-1-16,-5 2 10 16,-1-5-11-16,3-5 0 15,4-10 1-15,6-7-1 16,4-2-4-16,2-2 4 16,8-3 1-16,3-3 45 15,3-3 1-15,6-3-16 16,1 0-14-16,2-2-17 0,-3-5 0 15,1 5-48-15,-6-5-129 16,0 1-88-16,-9-3-85 16,15-35-551-16</inkml:trace>
  <inkml:trace contextRef="#ctx0" brushRef="#br0" timeOffset="163187.34">2824 10445 357 0,'0'-13'719'15,"-2"5"-425"-15,-1-13-7 16,3 7-35-16,0 0-32 15,3 4-106-15,-3 0 5 16,2 6-7-16,0 0 4 16,-2 4-26-16,0 2-23 15,0 0-16-15,0 0-21 16,-2 4-18-16,2 3-11 16,6 5 0-16,5 16 8 15,1 7-9-15,-2 7-32 0,-1 6-99 16,-1 0-115-1,-20 83-470-15</inkml:trace>
  <inkml:trace contextRef="#ctx0" brushRef="#br0" timeOffset="164023.73">1587 12043 1108 0,'-2'-2'271'15,"4"2"-127"-15,-2 0-7 16,0-2-23-16,5 0-51 16,-3 0 10-16,0 0 58 0,0-2-19 15,-2 3-32-15,2 1-1 16,2-7-26-16,10 0-34 15,6-6-11-15,13-9-8 16,8-2-1-16,-3 0-18 16,-7 4-19-16,-11 6-20 15,-7 8-40-15,-6 4-115 16,-12 4-79-16,-5 4-37 16,-55 30-336-16</inkml:trace>
  <inkml:trace contextRef="#ctx0" brushRef="#br0" timeOffset="164205.51">1638 12089 216 0,'0'0'1067'0,"2"0"-870"15,0-2 11-15,3 1-104 16,4 1 34-16,2 0-59 16,3 0-16-16,5 0-19 15,4-7-31-15,4-3-13 16,2 0-52-16,0-10-124 15,-3 0-178-15,10-37-955 16</inkml:trace>
  <inkml:trace contextRef="#ctx0" brushRef="#br0" timeOffset="167065.73">1999 11620 693 0,'0'0'178'0,"0"0"-25"16,0 0-10-16,-2 0-20 16,4 0-41-16,-2-4-52 15,0 4-6-15,0-2-13 16,2 2-10-16,-2 0-1 15,0-2 1-15,0 2 7 16,0 0 8-16,0 0 2 16,0 2 11-16,-2-2-5 0,0 0 7 15,2 0 46-15,-2 0-2 16,6 0-8-16,-4 0 7 16,0 0 14-16,0 0 4 15,0 0-23-15,0 0-9 16,0 0-18-16,0 0 10 15,0 0-4-15,0 0 6 16,0 0-19-16,0 0-11 16,0 0-5-16,0 0-18 15,-6 17-1-15,6-2-1 16,4 10 0-16,0 8 1 16,5 3 1-16,0-1-1 15,7-5-1-15,-3-7 0 16,0-4-17-16,8-7 0 0,0-10 3 15,14-4 2-15,0-12 13 16,5-9 1-16,-7-5 1 16,-8-5 20-16,-6 3 14 15,-7 2-7-15,-7 3-4 16,-3 7 13-16,-2 11-16 16,0 7-4-16,-2 0-8 15,2 1-10-15,0-1-1 16,-3 2-5-16,1 2 6 15,2 0 1-15,0 10 6 16,0 6-5-16,-2 13 5 16,2 8-1-16,0 6-6 15,2 0 0-15,3 2-1 0,1-5 1 16,0-8-31-16,8-6-29 16,-3-12-33-16,1-5-35 15,-1-7-31-15,0-6-60 16,0-6-33-16,0-9-67 15,14-57-653-15</inkml:trace>
  <inkml:trace contextRef="#ctx0" brushRef="#br0" timeOffset="167272.34">2612 11543 277 0,'0'-3'1504'0,"0"2"-1255"0,0-1-84 16,0-1-92-16,2 3-23 16,-4 3-49-16,2-3 1 15,0 2-2-15,-2-1-15 16,0 2-91-16,2 0-166 16,0 5-32-16,0 8-68 15</inkml:trace>
  <inkml:trace contextRef="#ctx0" brushRef="#br0" timeOffset="167753.41">2670 11235 1144 0,'0'-2'227'15,"0"0"-61"-15,-2-3-43 16,2 4 41-16,0 2-34 16,-5 2-13-16,0-1-10 15,3 0-47-15,0 4-20 16,2-4-16-16,-2 4-24 16,2 4-2-16,0 8-5 15,4 3 7-15,1-2-1 16,6 2 0-16,2-7 0 15,3 0 0-15,9-9 1 0,1 2 0 16,1-5 8-16,2-2-7 16,2-2 4-16,-11 2-4 15,-5 0-2-15,-5 2 0 16,-10 6-5-16,-2-2 6 16,-6 3 18-16,0 8-3 15,1 5 0-15,-4 2-7 16,0 2 0-16,-2-2-8 15,1-1-1-15,5-6-9 16,1-7-7-16,4-4-17 16,2 0-23-16,0-6-63 15,0-2-68-15,0-6-74 0,0-46-375 16</inkml:trace>
  <inkml:trace contextRef="#ctx0" brushRef="#br0" timeOffset="167956.4">2726 11078 1130 0,'2'-2'383'16,"0"2"-241"-16,2-1 16 16,1-1-70-16,11-2 32 15,3-1-55-15,15-4-44 16,6-5-21-16,5-3-23 15,-4 0-97-15,-2 0-127 16,-10 2-109-16,-9-3-703 0</inkml:trace>
  <inkml:trace contextRef="#ctx0" brushRef="#br0" timeOffset="168491.81">3227 10887 163 0,'0'-9'979'0,"2"3"-793"0,-2-6 1 16,2 2-10-16,-4 4 14 15,0 5-50-15,-5-2-23 16,-2 2-47-16,2 1-29 15,-3 1-8-15,-7-1-24 16,-9 4-9-16,-6 3-1 16,-3 10 0-16,4 4-10 15,4 2 9-15,10 2-14 16,10-1-8-16,11-4-7 16,9-2 9-16,10-5 13 15,8 1 8-15,9-6 0 16,7-3 9-16,2-3-8 15,2-2 1-15,-9 3-2 16,-9 6-1-16,-6-3 0 16,-13 4-11-16,-7 2 12 15,-7 0 9-15,-9 6 9 0,-7-1 9 16,-11 6-5-16,-6-3 2 16,2-9-12-16,4 0 0 15,14-11 14-15,9-14 20 16,8-14-7-16,16-22-19 15,16-19-20-15,12-6 0 16,10 0-17-16,-4 13-43 16,-14 20-28-16,-13 15-142 15,-17 16-100-15,-47 3-1031 16</inkml:trace>
  <inkml:trace contextRef="#ctx0" brushRef="#br0" timeOffset="172222.21">17310 8343 523 0,'0'-3'80'0,"5"1"16"16,-3-4 0-16,3 6-20 15,1 0-16-15,5 0-45 16,7 0-13-16,-5 0 107 16,-4-3 26-16,-2 2-27 15,-4-3-55-15,-3-1 4 0,-3 2-23 16,3 0-16-16,-2 3-12 15,4 0-5-15,-2 0 27 16,3 0 29-16,-3-1 74 16,2-4 14-16,-2 4-49 15,0-4-46-15,0 1 14 16,0 3-14-16,0 1-17 16,0-3 0-16,0 3-11 15,2 0 11-15,4 0 3 16,1-1-15-16,9-3-21 15,9-1 0-15,6 1 0 16,13 3-1-16,10-2 0 0,4 3 1 16,8 0 0-1,5-1-2-15,4 1 2 16,0 0 0-16,-2 1 0 16,-1 3-2-16,-8 0 1 0,-3 5 1 15,-5-5 0-15,-12 0 0 16,-9-3 0-16,-5 1 0 15,-8-2 0-15,-9-2 6 16,-6 2 16-16,-3 0-8 16,-4 0-14-16,0 2 0 15,0-2-5-15,0 0 4 16,0 0 1-16,0 0-1 16,-2 0 0-16,2-2 0 15,0 2 1-15,0 0 1 16,0 2-1-16,0-2-9 15,0 0-42-15,0-2-72 0,0 2-20 16,7 11-68-16,-6-5-92 16,11-2-415-16</inkml:trace>
  <inkml:trace contextRef="#ctx0" brushRef="#br0" timeOffset="164505.03">20084 16131 537 0,'0'0'68'0,"2"0"-68"15,-2-2-23-15,-5 4-337 16</inkml:trace>
  <inkml:trace contextRef="#ctx0" brushRef="#br0" timeOffset="165663.43">19993 15998 927 0,'0'-2'291'0,"2"2"-177"0,0-3 11 16,1 3 37-16,1 0-65 15,-1 0-32-15,-3 0 31 16,2 0 6-16,-2 0-23 16,0 0 2-16,0 0-13 15,-2 0-17-15,2 0 4 16,0 0 4-16,-3 0-13 15,3 0-10-15,0 0 2 16,0 0-10-16,-2 0-16 16,2 0-4-16,0 0-7 0,0 5 4 15,-7 5 1-15,-2 12-12 16,-8 4 6-16,-4 10 0 16,-1 6 6-16,-1 1-5 15,2-2-2-15,0-5 1 16,1 0 0-16,5-2 5 15,1-7-5-15,3-7 1 16,7-4-1-16,2-12 0 16,2-2-2-16,0-2-10 15,0 0 2-15,2-2-20 16,-2 2-3-16,2-3-44 16,0-2-47-16,0-4-106 0,7-4-242 15,16-27-129-15</inkml:trace>
  <inkml:trace contextRef="#ctx0" brushRef="#br0" timeOffset="166172.75">20156 16070 693 0,'2'-4'151'16,"0"4"-71"-16,3-4 44 16,-3 4 17-16,-2-4-24 15,2 4-16-15,-2 0-2 16,2 0 13-16,-2 0 14 15,2-2 20-15,-2 2-20 16,2 0-17-16,-2 0-13 16,0 2-9-16,0-2-25 15,0 0-22-15,0 4-4 16,-2-4-12-16,2 8-18 16,0 6 15-16,-2 12-3 0,-2 6-17 15,-7 7 5-15,-12 6-5 16,1 0-1-1,-3-4-2-15,2-1-7 0,0-1 3 16,3-7-1-16,2-10-5 16,7-5 3-16,4 2-9 15,1-13-14-15,6 2-16 16,0-8-24-16,4 4-25 16,-2-8-61-16,2 0-49 15,8-2-49-15,26-52-394 16</inkml:trace>
  <inkml:trace contextRef="#ctx0" brushRef="#br0" timeOffset="166695.43">19978 15946 114 0,'4'0'618'15,"-4"0"-449"-15,4 0-8 16,-2 3-19-16,1-3-32 0,-1 0-65 15,0 0-6-15,0 5 16 16,3-4 2-16,-3 2 11 16,-2-3 55-16,0 1-26 15,-2 3 10-15,4 1-1 16,1 0-43-16,1 8-27 16,2-3 11-16,6 7 2 15,1 4-29-15,-4 3-11 16,3 2 6-16,-2 6-14 15,-5 6 11-15,-2 4-1 16,-4 6-11-16,1-8 0 16,-2 5 0-16,-1-6 0 0,6-2-1 15,-6-9 1-15,3-10 0 16,0-2-4-16,-2-10-14 16,2-6-27-16,0 0-2 15,2 0-14-15,1-11-28 16,0-2-109-16,4-9-48 15,14-40-126-15</inkml:trace>
  <inkml:trace contextRef="#ctx0" brushRef="#br0" timeOffset="167182.91">20400 16164 835 0,'-2'0'255'0,"2"0"-161"0,0 4 44 16,0-4-61-16,0 0-50 15,0 0 4-15,2 0 7 16,-2 0-1-16,8 5 26 15,-4-5 50-15,0-5-40 16,9 5-31-16,5 0-7 16,11-4 28-16,9 4-17 15,7-4-25-15,-3 0-12 16,0 2-9-16,-9 2 0 16,-8 0-47-16,-11 0-53 15,-11 2-55-15,-4 2-10 16,-5-4-37-16,-39 14-121 0</inkml:trace>
  <inkml:trace contextRef="#ctx0" brushRef="#br0" timeOffset="167451.37">20374 16368 964 0,'2'0'228'16,"1"0"-99"-16,-1 3 20 15,9-3-70-15,11-3-14 16,7 3 5-16,9-3-16 0,2-10-33 16,3 8-19-16,-6-4-2 15,-1 0-12-15,-5 4-45 16,-7 5-37-16,-1 0-61 15,13 5-321-15</inkml:trace>
  <inkml:trace contextRef="#ctx0" brushRef="#br0" timeOffset="167931.19">21065 16190 926 0,'-3'-4'372'16,"6"-1"-258"-16,-3 3 25 16,0 0 40-16,4 2-85 15,-2 2-23-15,0-2 5 16,0 0-10-16,-4 0 5 16,4 0-11-16,-4 2-14 0,-2-2-11 15,-5 15-14-15,-11 12-8 16,-7 8-4-16,-2 5-9 15,7 9 0-15,4-9-1 16,7-4-13-16,9-10 7 16,7-8-8-16,1-4-12 15,10-10 10-15,4-2 17 16,6-4 0-16,3-10-11 16,-6 6 1-16,-6-6-23 15,-3 2-59-15,-5-2-119 16,-5 2-119-16,0-26-647 15</inkml:trace>
  <inkml:trace contextRef="#ctx0" brushRef="#br0" timeOffset="168195.9499">21073 15955 1248 0,'0'-6'348'16,"2"3"-266"-16,2-3 104 0,-4 6-46 15,4 0-140-15,-2 2-72 16,0 2-129-16,0 5-38 15,-4 22-372-15</inkml:trace>
  <inkml:trace contextRef="#ctx0" brushRef="#br0" timeOffset="168545.68">21268 15958 1295 0,'2'-3'313'16,"-2"3"-100"-16,4-1 24 0,1 1-129 15,-1 1-70-15,2 3-19 16,6 5 1-16,-3-1-13 16,-1 9 10-16,2 2-7 15,-1-1-2-15,-3 0-3 16,-2-4-4-16,-1-2-1 15,2-6 1-15,-1-2-1 16,7-4 12-16,7-5-4 16,8-4-8-16,5-7-10 15,4-4-1-15,-2-1 1 16,-12 4-26-16,2 7-5 16,-11-3-46-16,-1 12-90 0,-7-3-46 15,-2 8-160-15,-15 20-326 16</inkml:trace>
  <inkml:trace contextRef="#ctx0" brushRef="#br0" timeOffset="169254.13">21388 16379 908 0,'0'0'380'16,"0"0"-272"-16,0 0-8 0,2 4 35 16,0-4-73-1,1 0-26-15,-1 0 4 0,2 0-8 16,0 4 28-16,1-4 13 16,-1-4-10-16,6 4-15 15,5-4-33-15,5-1 2 16,11 5-8-16,5-3-9 15,1 0 0-15,4 0-21 16,-5-1-21-16,-5 4-42 16,-4-5-33-16,-8 5-30 15,-5-4 21-15,-10 3-57 16,-26-12-346-16</inkml:trace>
  <inkml:trace contextRef="#ctx0" brushRef="#br0" timeOffset="169549.11">21515 16267 1137 0,'0'-5'273'16,"2"1"-120"-16,-2 4 116 15,1 0-104-15,5 0-81 16,-4 0-21-16,2 4-27 15,-2-4 1-15,0 0 1 16,1 5-17-16,0 1-15 16,-1 5 28-16,0 7 4 15,-2 10-22-15,-4 7-5 16,-4 1-11-16,0 0-7 0,-1-5-39 16,3 0-56-16,-2-5-78 15,4-8-146-15,4 0-47 16</inkml:trace>
  <inkml:trace contextRef="#ctx0" brushRef="#br0" timeOffset="169982.57">22041 16244 1228 0,'2'0'224'0,"-2"-4"-38"15,0 4 57-15,2 0-110 16,-2 4-61-16,0-4-19 16,2 0-13-16,-2 4-28 15,-2 6 11-15,0 3 7 0,-2 6-9 16,-4 8 3 0,0-1-16-16,-1-1-7 0,-2 0-2 15,3-3 1-15,4-4-1 16,2-6-9-16,2-2-19 15,0-6-31-15,5-4-52 16,-4 0-62-16,2 0-50 16,4-12-52-16,8-30-347 15</inkml:trace>
  <inkml:trace contextRef="#ctx0" brushRef="#br0" timeOffset="170194.69">22129 16004 1291 0,'3'-8'374'0,"-1"5"-280"16,0 0 58-16,3 3-19 15,-5 0-133-15,0 0-61 16,0 8-193-16,0 7 8 15,-9 38-352-15</inkml:trace>
  <inkml:trace contextRef="#ctx0" brushRef="#br0" timeOffset="170811.8291">22143 16284 821 0,'-2'0'465'0,"2"0"-387"0,-5-4 32 16,10 4-13-1,-3 4-62-15,2-4-20 0,1 0 19 16,4 0-26 0,6 0-8-16,12-4-1 0,4 0-12 15,3 1 2-15,-7 1 11 16,-3-7 2-16,-9 5 59 16,-7 0 46-16,-4 0 55 15,-4 4-42-15,0-2-30 16,0 2-30-16,0 2-29 15,0-2-19-15,0 2-10 16,0-2 5-16,0 0-6 16,0 2-1-16,0-2 0 15,0 4 1-15,-2 5 0 16,-2-3 0-16,-2 1 21 16,2 11-13-16,-2 1 0 15,1 2-3-15,-1 6-6 0,-2-1 1 16,4 1 0-16,0 2-1 15,-1-3 2-15,1 0-1 16,-2 2 0-16,0-7-1 16,2-2 0-16,0-3-1 15,-1-1 0-15,1-8 1 16,2-1 1-16,-2-6-1 16,1 0-30-16,-4 0-48 15,-4 0 15-15,-7-5-109 16,-1 4-109-16,-2-11-31 15,-6-20-440-15</inkml:trace>
  <inkml:trace contextRef="#ctx0" brushRef="#br0" timeOffset="171075.23">22373 16066 1078 0,'2'-4'234'0,"-2"4"-86"16,2 0 28-16,0 0-59 16,1 4-45-16,-1-4-23 15,0 4-27-15,0-4-22 16,-2 4-9-16,0 1-65 15,-2 3-115-15,0 15-127 0</inkml:trace>
  <inkml:trace contextRef="#ctx0" brushRef="#br0" timeOffset="171449.25">22471 16418 70 0,'0'0'1117'0,"2"0"-963"15,0 0-31-15,9 0-12 16,2-3-43-16,9 3-47 16,7-4-6-16,5 2-14 15,2-2 6-15,4 0-7 16,-4 0 0-16,-3-2-30 16,0 2-12-16,-6 4-6 15,-6-8-3-15,-9 8 0 16,-5 0-30-16,-5 0-42 0,-4 0-54 15,-10 0-113-15</inkml:trace>
  <inkml:trace contextRef="#ctx0" brushRef="#br0" timeOffset="171724">22714 16294 1076 0,'2'-4'471'15,"-2"4"-300"-15,2-6 101 16,0 6-95-16,-2 0-102 16,2 4-36-16,1-4-15 15,-3 5-15-15,2 0-9 0,-2 8 8 16,-2 5-1 0,-3 4-1-16,-1 10-4 0,-2 0-2 15,0 2 6-15,-3 6-6 16,4-4-24-16,0-5-21 15,1 0-20-15,1-7-56 16,3-6-92-16,0-5-62 16,2 0-222-16</inkml:trace>
  <inkml:trace contextRef="#ctx0" brushRef="#br0" timeOffset="172348.81">22957 16276 726 0,'0'-3'553'0,"0"1"-418"16,2 2 50-16,0-4-10 15,0 4-92-15,3 0-49 16,1 0-8-16,3 0-8 16,7 4-9-16,1-4 15 15,-1 0 24-15,-1 0 3 16,-1 0 16-16,3 0-7 0,2 0-15 16,-1 0 9-16,-5-4 15 15,1 4 0-15,-6 0-4 16,1 0-11-16,-5 0 0 15,-2 0-15-15,-2 0-15 16,0 0-5-16,-2 0-13 16,0 0 0-16,2 0 7 15,-2 0-12-15,0 0-1 16,-3 4 0-16,-1 1-11 16,-1 7 11-16,-2 6 7 15,-2 0-7-15,-3 5-9 16,3-5 8-16,1 4-16 0,2 0-7 15,4 2 17 1,-5 2-16-16,3 0 13 16,-4 1 2-16,2 0 1 0,-1 1 5 15,-5-2-5-15,3-4-7 16,3-4 4-16,-1-3 1 16,-1-4-3-16,2-5 3 15,1 2 8-15,1-8-23 16,-2 4-9-16,0-8-6 15,1 0 12-15,1-2-89 16,-4-2-136-16,-1-10-282 16,-15-52-364-16</inkml:trace>
  <inkml:trace contextRef="#ctx0" brushRef="#br0" timeOffset="172585.34">23039 16037 1529 0,'0'-1'242'0,"0"1"-43"16,0 0-37-16,0 0-113 15,0 1-49-15,0 2-7 16,0 0-65-16,2 6-12 15,-2-3-72-15,-2 2-108 16,-3 24-221-16</inkml:trace>
  <inkml:trace contextRef="#ctx0" brushRef="#br0" timeOffset="173008.6">23255 16262 786 0,'2'-4'381'16,"0"4"-206"-16,0-8 83 15,1 6 2-15,-1 2-97 0,1 0-43 16,-3 0-27-16,2 0-13 15,-2 2-13 1,4 0-13-16,0 4-16 0,3 7-17 16,-1 0-9-16,0 5-5 15,-2 9-6-15,-2-8 0 16,0 7 0-16,0-7-1 16,3-3 1-16,1-2 0 15,4-10 1-15,3 2 23 16,7-6 28-16,9-6-20 15,4-6-14-15,3-10-11 16,-5 3-8-16,0-4-1 16,-4 10-39-16,-7-1-10 15,0 11-19-15,-6 3-91 0,-3 0-130 16,11 8-378-16</inkml:trace>
  <inkml:trace contextRef="#ctx0" brushRef="#br0" timeOffset="174797.81">20535 16964 1489 0,'-3'0'255'0,"3"-4"-172"16,-6 2 134-16,6 2-107 15,2 0-80-15,5 0 9 16,-5 0 33-16,2 0-29 16,-2 0-11-16,-2 0 16 15,2 0-8-15,0 0-10 16,8-4-3-16,1 0-18 15,14-4-1-15,4 2-7 0,2-6-2 16,0 8 1 0,-6 2-2-16,-4-2-5 0,-3 4-23 15,-2 0-47 1,-7 0-56-16,-5 0-49 0,-4 0-88 16,-6 0-19-16,-6 0-44 15,-41 4-336-15</inkml:trace>
  <inkml:trace contextRef="#ctx0" brushRef="#br0" timeOffset="175076.1">20535 17044 880 0,'0'0'213'15,"0"4"-147"-15,4-4 42 16,-2 4 9-16,2-4-70 16,3 0 14-16,0 0-11 15,4 0 29-15,7-4 19 16,-3 0-14-16,6-2-71 16,-2 2-13-16,4-4-17 15,-1 5-43-15,1-3-17 16,-6 1-28-16,-1 5-22 15,-5 0-86-15,0 5-379 16</inkml:trace>
  <inkml:trace contextRef="#ctx0" brushRef="#br0" timeOffset="176512.67">21087 17008 815 0,'0'0'278'0,"0"0"-140"16,2-4 33-16,-2 4-47 15,0 0-46-15,0 0 59 16,-2 0-8-16,2 0-24 16,-2 0-9-16,2 0-17 15,0 0-19-15,-2 0-16 16,2 0 11-16,2-6 11 16,-2 2-15-16,4 0-31 15,1-6-7-15,1 3-5 0,-2-2-7 16,6 3-1-16,-4-2 0 15,5 4 0-15,1-2 0 16,-1 6 0-16,5-4-1 16,-3 4-5-16,-2 0 6 15,5 0-1-15,-8 4-1 16,1-4 1-16,-2 2 1 16,-2 2-2-16,-1 0 1 15,-2-4 0-15,-2 8 1 16,0-2 1-16,-2 3 11 15,-2 4 3-15,-8 5-3 16,-3 1-11-16,-6 6 8 0,0 1-8 16,-5 2 0-1,2-6 6-15,4 1-6 16,3-5-1-16,0 0 0 16,9-6-1-16,-1-6 1 0,7-2 1 15,-1 0 1-15,3-4-1 16,0 0-1-16,0 0 0 15,3 0 2-15,-1 0-1 16,1 0 0-16,-1 0 0 16,-2 0 0-16,2 0 0 15,2 0 0-15,5 0 16 16,7 0 2-16,6 0-7 16,2-4-11-16,1 0 1 15,-5 0-2-15,-5 2 0 16,-3 2 2-16,-1-4-2 0,-5 0 0 15,-3 4-11 1,-1 0-11-16,-4 0-19 0,-1 0-47 16,-1 0-61-16,-2-4-170 15,-23-14-327-15</inkml:trace>
  <inkml:trace contextRef="#ctx0" brushRef="#br0" timeOffset="179105.8291">21258 16780 1269 0,'0'-4'343'0,"2"4"-253"16,1-8 75-1,0 8-31-15,-1 0-100 0,0 0-25 16,0 0 11-16,0 0-1 15,-2 0-2-15,2 4 31 16,-2-4 1-16,0 0-11 16,3 0 22-16,-1 0-17 15,2 0-2-15,6 0-1 16,0 0-14-16,-3 0-17 16,1 0-8-16,-2 4 3 15,0-4 4-15,1 4-8 16,-3 6 0-16,-2-2 0 0,3 2 0 15,-3 2 6-15,3-2 3 16,-3 3-3-16,0-4-5 16,0-1 1-16,1-2-1 15,1-2-1-15,0-4 13 16,3 4-4-16,-4-8-8 16,5 4 10-16,5-8-11 15,10-2 0-15,2-8-1 16,2 0-21-16,-2 0-5 15,-4 0-16-15,-5 6-46 16,-3 2-34-16,-9 10-160 16,-4 0-221-16,-8 5-667 15</inkml:trace>
  <inkml:trace contextRef="#ctx0" brushRef="#br0" timeOffset="179569.8">21561 17151 165 0,'0'-4'889'0,"0"4"-721"16,2-10-12-16,1 10-6 15,0-4 1-15,3 0-77 16,3-5-19-16,2 4 11 16,3-4-13-16,5 5-7 15,6-6-22-15,4 6-24 16,-2 0-6-16,4 0 5 0,0 3-31 16,-4 1-34-16,-2 0-36 15,-4 0-22-15,-7 0 10 16,-5 0-35-16,-7 0-124 15,-11-12-213-15</inkml:trace>
  <inkml:trace contextRef="#ctx0" brushRef="#br0" timeOffset="179864.97">21706 17012 695 0,'-3'-4'485'0,"3"4"-361"16,0 0 50-1,3 0 72-15,2-4-73 16,1 8-41-16,-1-4-15 0,-2 0-21 16,-3 0-11-16,0 0-1 15,0 4-15-15,2-4-22 16,-2 5-13-16,0-5-22 16,0 13-10-16,-2 1 5 15,-4 21 5-15,0 1-6 16,-4 5-6-16,-3 8 0 15,0 0-24-15,0-4-49 16,4-5-37-16,2-10-28 16,5-7-168-16,4-14-76 15,19-12-401-15</inkml:trace>
  <inkml:trace contextRef="#ctx0" brushRef="#br0" timeOffset="180304.29">22063 17044 1041 0,'5'-4'290'0,"-1"2"-205"16,9-6 19-16,3 4 14 16,-3 1-71-16,2 6-25 15,1 1 16-15,-2 0-11 0,-5 0 34 16,-3 2-2-16,-4 2-20 16,-2 2-8-16,-4 2-7 15,-5 2 12-15,-2 9-18 16,-12 3 5-16,4-2-7 15,-4 2-15-15,4-1 0 16,3-2-1-16,7-4 1 16,5-2-1-16,8-7 0 15,5 2 0-15,7-6 0 16,1-6-1-16,8 0-13 16,-1-4-31-16,-1-2-48 15,-4-2-34-15,2-2-50 0,-4-2-132 16,17-20-764-16</inkml:trace>
  <inkml:trace contextRef="#ctx0" brushRef="#br0" timeOffset="180495.65">22332 17161 1391 0,'0'0'541'0,"2"0"-484"16,-2 0 39-16,3 0-85 0,0 0-11 16,-1 4-236-1,0 4-49-15,11-4-235 0</inkml:trace>
  <inkml:trace contextRef="#ctx0" brushRef="#br0" timeOffset="180874.69">22513 17023 85 0,'4'-3'947'15,"6"3"-798"-15,1 0-83 16,-1 0 84-16,0 3-72 0,-1 4-8 15,-3-3 7-15,-2 0 40 16,-2 2-57-16,1 6 30 16,-6 2-3-16,-3 8-23 15,-3 4-11-15,-7 3-19 16,3-3-12-16,-1-4-22 16,4-5-1-16,3 2 1 15,7-15 0-15,2 6 0 16,0-10 8-16,5 0-8 15,7 0 8-15,3-4-8 16,10-6-5-16,2-3-58 16,0 0-88-16,0-5-100 15,-6 4 44-15,23-12-154 16</inkml:trace>
  <inkml:trace contextRef="#ctx0" brushRef="#br0" timeOffset="181150.74">22803 17098 857 0,'2'0'476'0,"0"0"-417"15,3 0 13-15,8 0 12 0,5 0-48 16,9-1-36-16,6 1-3 16,-2-5-6-16,5 1 1 15,-3 0-32-15,-2 0-7 16,-4-2-35-16,-2 2-59 16,-10 1-57-16,10-16-399 15</inkml:trace>
  <inkml:trace contextRef="#ctx0" brushRef="#br0" timeOffset="181461.99">22994 16950 1162 0,'0'0'530'16,"3"0"-404"-16,-1 0 99 15,0 0-39-15,0 0-87 16,0 4-51-16,-2 0-21 16,5-2-4-16,-1 6 4 15,1 4-9-15,-3 2 1 16,0 9-2-16,-6 4-4 16,-3 13 2-16,-2 5-9 15,-2-1-5-15,-5-5-1 16,5 5-28-16,0-5-65 15,4-9-56-15,7-4-142 0,2-8-91 16,39-8-163-16</inkml:trace>
  <inkml:trace contextRef="#ctx0" brushRef="#br0" timeOffset="181880.28">23373 16990 1031 0,'2'0'283'15,"-1"0"-194"-15,7 0 79 16,1 4 21-16,4 6-54 15,3-2-39-15,-3 0-15 16,-4 2-3-16,-4 0-36 16,-5 6 7-16,-7-2 4 15,-4 8-22-15,-14 4-5 16,1 3-7-16,-5-3 10 16,7 2-16-16,2-6-4 15,9 0-9-15,1-8 0 16,8 4 1-16,2-10-1 15,7 0 1-15,2-2-1 16,8-1 0-16,8-3-7 0,2-4-35 16,0 2-60-16,1-9-89 15,-2-5-182-15,15-32-390 16</inkml:trace>
  <inkml:trace contextRef="#ctx0" brushRef="#br0" timeOffset="182226.8891">23614 16940 1291 0,'2'0'371'16,"0"0"-205"-16,2 0 110 0,1 0-93 15,-1 2-93 1,3 2-34-16,2 4-2 0,-2 2 0 15,4 2-14-15,-7 2-7 16,1 4-19-16,-3 4-8 16,-2-4 4-16,0-4-8 15,0 3-1-15,4-12 0 16,1-1 5-16,1 0-4 16,10-4 9-16,-1-4-10 15,6-4-2-15,3-10-13 16,1-4-16-16,-5-1-24 15,-4 4-78-15,-1 7 75 0,-6 6-102 16,0-1-197 0,-5 7-123-16,9 13-491 0</inkml:trace>
  <inkml:trace contextRef="#ctx0" brushRef="#br0" timeOffset="182530.06">23992 17102 955 0,'2'-4'347'16,"-2"3"-224"-1,3-4 60-15,-1 1 55 0,5 4-100 16,-3-4-49-16,5 4-49 15,7-5-28-15,4-4-12 16,4 6 0-16,5-2-1 16,0-1-9-16,-6 6 1 15,-2-4-20-15,-7 4-40 16,-7 0-57-16,-3 0-88 16,-6 4-71-16,-21 7-272 15</inkml:trace>
  <inkml:trace contextRef="#ctx0" brushRef="#br0" timeOffset="182709.37">23928 17285 520 0,'2'0'854'0,"-2"0"-743"16,2 0 6-16,4 0 165 15,6 0-141-15,8 0-111 16,2-4-30-16,9-6-44 15,-2 1-107-15,-4-4-143 16,37-24-392-16</inkml:trace>
  <inkml:trace contextRef="#ctx0" brushRef="#br0" timeOffset="183043.3891">24501 16960 721 0,'0'0'1258'0,"-2"0"-1090"16,-1-2-69-16,3 4 84 15,0-2-93-15,0 4-60 16,3 0-16-16,-6 8-13 15,3-2 16-15,-3 8-1 16,-1 4 1-16,0 4 2 16,-5-2-10-16,-5 7-9 15,3-4 1-15,1 8-1 16,0-7-28-16,-1 2-34 0,4-7-43 16,5-6-73-16,0-3-128 15,2-6-176-15,0-8-253 16</inkml:trace>
  <inkml:trace contextRef="#ctx0" brushRef="#br0" timeOffset="183494.81">24628 16981 868 0,'6'0'586'0,"1"0"-517"0,6-1 51 16,3 2 84-16,2-1-82 15,-1 5-65-15,6-1 18 16,-3 0 0-16,-3 6-18 16,-3-2 6-16,-5-3-15 15,-5 4 6-15,-2-5-15 16,-4 6-17-16,-4 6 4 15,-10 2-7-15,-8 10-2 16,-7 3-8-16,-3-3-2 16,0 6-6-16,3-11 5 0,7 0 0 15,8-5 9-15,7 0 0 16,5-10-14 0,2 0 0-16,8-2 0 0,5 1 34 15,12 8 4-15,8-7-6 16,7-4-6-16,9-4-11 15,8-4-5-15,-2-4-11 16,-1-7 0-16,-6-6-36 16,-3 3-62-16,-9-12-166 15,14-24-576-15</inkml:trace>
  <inkml:trace contextRef="#ctx0" brushRef="#br0" timeOffset="-182789.77">449 15709 1008 0,'-2'0'183'0,"2"-4"-80"0,-3 0-56 16,0 2 37-16,3-2-47 16,3 4 11-16,-6-4 47 15,3 0 35-15,0 2-1 16,0 0-1-16,0 2-29 15,-2 0-29-15,2 0-37 16,-2 0-18-16,4 0-6 16,-2 0-8-16,0 0 0 15,2 0 20-15,-2 0 41 16,0 0-14-16,0 0-5 16,3 0-7-16,-3 0-7 15,0 0-17-15,3 2 7 0,-3-2 2 16,2 2 2-1,-2-2-22-15,2 8 0 16,0 2 0-16,0 12 20 0,5 7-20 16,-1 14 5-16,2 6-5 15,-2-5 0-15,-4-9 4 16,0 1-5-16,-2-9-1 16,0-9 0-16,-2-4-11 15,2-6-29-15,0-4 2 16,0-4-27-16,0-4-45 15,-2-8-7-15,-2-10-238 16,-15-75-218-16</inkml:trace>
  <inkml:trace contextRef="#ctx0" brushRef="#br0" timeOffset="-182449.87">495 15629 1248 0,'0'0'321'0,"0"4"-203"15,0-4-29-15,0 0 4 16,2 4-53-16,-2-4-8 16,0 0 20-16,4 1-2 15,6 6-16-15,3 3-2 16,7-3 13-16,12 8-17 16,3-7-11-16,5 6-16 15,-3-1 0-15,-2-2 1 0,-11 3-2 16,-4 3 1-1,-9-5 0-15,-4 3 4 0,-7 8-4 16,-9 10 13-16,-13 7-6 16,-9 10-8-16,-12-1-7 15,1-3-2-15,4-14-3 16,11-10-27-16,13-11-93 16,8-11-93-16,6-3-79 15,11-55-395-15</inkml:trace>
  <inkml:trace contextRef="#ctx0" brushRef="#br0" timeOffset="-182097.2">848 15615 1069 0,'0'-4'221'15,"0"-2"-137"-15,2-6-8 16,2 2 23-16,0-2 0 15,1 2 56-15,-3 6 32 16,0-1-41-16,-2 5-44 16,0 0 12-16,0 0-11 15,-2 5-5-15,2-5-8 16,-2 4-38-16,2 0-35 16,0 10-8-16,-3 8-9 15,3 18 15-15,-2 18 3 16,0 9-18-16,2 2 1 15,2-2-1-15,0 3-47 16,1-8-8-16,-1-12-10 0,-4-14 11 16,2-6-7-16,-3-20-41 15,3-6-30-15,3-4-29 16,1-14-130-16,2-12-88 16,33-85-447-16</inkml:trace>
  <inkml:trace contextRef="#ctx0" brushRef="#br0" timeOffset="-181426.44">1126 15561 922 0,'2'0'518'0,"-2"-4"-335"0,0 4-61 16,0-5 28-16,2 5-65 16,-2 5-2-16,-2-5-5 15,2 4 1-15,-2-3-28 16,2 8-31-16,2 7-5 15,0 8 13-15,3 6 5 16,-3 12-13-16,0 6-10 16,2 4-2-16,-8 8-8 15,0-1-6-15,1 2 6 16,-1-11-23-16,2-1-34 16,0-9 6-16,0-13 11 15,2-6 25-15,0-17 13 16,0-2 2-16,2-4 0 15,-2-10 0-15,0-1 0 16,0-23-7-16,-2-1 1 0,2-7-2 16,0-9 8-16,4 3 0 15,0-4 0-15,9 1 0 16,1 5 0-16,3 6 0 16,4 7-2-16,1 9 4 15,5 4-3-15,-1 8 2 16,-1 4 7-16,0 3 1 15,-7 6 1-15,-5 5 2 16,0 1-10-16,-6 4 23 16,-5 5-7-16,-2 4 0 15,-7 0-12-15,-8 12 23 16,-10-2 10-16,-6 5-9 16,-2 4-15-16,6-11-2 0,7 3-13 15,6-12-1-15,10 1-8 16,4-2 9-16,6-2-15 15,6 4 9-15,10-3 6 16,3-6 0-16,8-1 0 16,10-3 11-16,1-5 1 15,0 0-3-15,-1 0-9 16,-12 4-11-16,-6-3-17 16,-10 2-53-16,-9 2-12 15,0 0-62-15,-4-1-49 16,-2-4 0-16,0 0 11 15,-5-22-411-15</inkml:trace>
  <inkml:trace contextRef="#ctx0" brushRef="#br0" timeOffset="-181006.1">1309 15123 873 0,'-2'0'239'0,"2"0"-113"0,-4-4-8 16,8 4-8-16,-2-4-37 15,2 4 59-15,-4 0-9 16,0-2 23-16,2 2-40 16,-2 0-34-16,2 0-22 15,1-2-7-15,1 0-19 16,4-2-7-16,9 1 19 16,9-10 9-16,10 1-11 15,2 0-23-15,-5 1-11 16,-8 0 0-16,-7 7-9 15,-12 0-9-15,-3 4-27 16,-3 0-9-16,-5 2-89 16,-4 4-185-16,-2 5-147 0,-52 26-332 15</inkml:trace>
  <inkml:trace contextRef="#ctx0" brushRef="#br0" timeOffset="-180788.55">1330 15329 885 0,'5'1'179'0,"-2"-1"-64"15,5 3 50-15,5-3-43 16,1 0 20-16,4-7 40 16,4 1-68-16,-1-6-68 15,2 2-13-15,-2-4-22 0,1 6-11 16,-2-2-33-1,0 2-140-15,0-4-152 0,16-21-475 16</inkml:trace>
  <inkml:trace contextRef="#ctx0" brushRef="#br0" timeOffset="-180185.77">1687 14871 1360 0,'-2'-6'315'15,"2"2"-144"-15,2-6-18 16,0 6-2-16,3 4-97 0,-5 0 27 16,0 0-9-16,2 0-4 15,-4 0 10-15,4 4-12 16,4 4-27-16,6 1-3 16,5 11-8-16,6 8-8 15,4 15-19-15,-5 6 9 16,0 4-1-16,-4-1-9 15,-3 0-20-15,-1-5-1 16,-5-11 7-16,-3-8 1 16,-4-13 12-16,2-4-5 15,-2-11 6-15,0 0 0 16,0 0 0-16,-2-12 20 16,2-6-10-16,3-14-10 0,-1-21 0 15,-2-11 0 1,2-16-1-16,2-5 1 0,-4-8 0 15,0 0-1 1,-4 12 1-16,2 17-2 0,-2 17 1 16,-2 23 1-16,4 11-2 15,0 10 2-15,0 4 0 16,0-1 0-16,-2 2 0 16,2 1 1-16,0-6-1 15,0 3-1-15,6 0-5 16,-2-2-3-16,11 1 7 15,11-5 1-15,17-10 1 16,15-5 0-16,16-4 0 16,10-7 0-16,15-9 1 0,-5 7 6 15,-9 6-5 1,-22 2-1-16,-26 12 0 16,-16 8-1-16,-16 4-42 0,-5 4-78 15,-5 4-135-15,-10 8-309 16,-6 7 197-16,-74 49-738 15</inkml:trace>
  <inkml:trace contextRef="#ctx0" brushRef="#br0" timeOffset="-179502.52">2222 14893 775 0,'-5'0'273'0,"3"0"-135"16,0 0-51-16,-2 0-10 16,4 0 17-16,2 0 31 15,-2 0 16-15,2-2-12 16,-2 2 0-16,2-3-26 15,-2 2-25-15,2 1-25 16,0-8 10-16,3 3-8 16,-1-1-7-16,6-10-33 15,7-3-13-15,3-2 10 16,5 3 7-16,-8 4-8 0,-1 8-5 16,-9 6-6-16,-7 3-3 15,2 4 3-15,-4 11 0 16,-1 9 9-16,-5 9 1 15,-6 4-1-15,-1 0-9 16,-5-10-2-16,7-1-5 16,1-12-2-16,6-7-15 15,3-4-11-15,6-6-16 16,1-2 11-16,0-2 7 16,4-2 18-16,2-3 10 15,9 2 5-15,2-3 6 16,1 4 2-16,-1 4-7 15,-6 2 5-15,-3 6 0 0,-1 5 3 16,-3 2 14 0,1 3-14-16,-4 5-2 0,-7 4 1 15,-7 1 7-15,-5 2-2 16,-8 4-4-16,-7-2 2 16,-4-3 13-16,-1-5 4 15,5-7 8-15,5-6-7 16,6-5-14-16,0-4-8 15,7-6-7-15,0-2-31 16,-1-5-43-16,8-2-70 16,7-6-142-16,5 4-260 15,40-43-233-15</inkml:trace>
  <inkml:trace contextRef="#ctx0" brushRef="#br0" timeOffset="-179189">2529 14893 912 0,'2'-5'464'0,"-2"4"-301"16,5-7 62-16,2 3-1 15,-3 2-97-15,1-3-1 16,-3 6 6-16,0-6-16 16,-2 6 1-16,0 0-32 15,-2 6 7-15,0-6 7 16,2 3-44-16,-2 1-53 15,-1 3-2-15,-1 7-27 0,-3 6 27 16,2 8 0-16,0 10 0 16,-1-1-10-16,0 1-5 15,-4-9-6 1,0-1-19-16,3-7-19 0,3-6-17 16,2-3-26-16,0-6-96 15,2-2-113-15,2-8-202 16,4-2 180-16,15-48-188 15</inkml:trace>
  <inkml:trace contextRef="#ctx0" brushRef="#br0" timeOffset="-178686.18">2423 14922 126 0,'0'0'527'16,"-4"0"-403"-16,3 0-28 15,2 0 83-15,-1-4-23 16,4 4 13-16,-4-2-41 0,2 2 49 16,-2-1 15-16,0 1-47 15,2 0-35-15,-2 0-49 16,0 0-7-16,2 0 12 16,-2 0-9-16,2 0-7 15,-2 0-2-15,2 0-2 16,1 1-17-16,5 5-13 15,8 3 5-15,5 5-3 16,6 0-6-16,-4 2-10 16,6 4 4-16,-4 0-5 15,-6 4 0-15,4-2-1 16,-9 0-1-16,-5-3-5 16,-3-10-16-16,-4 3-7 15,1-6-23-15,-3-3-86 0,0-3-33 16,0-5-147-16,-5-33-316 15</inkml:trace>
  <inkml:trace contextRef="#ctx0" brushRef="#br0" timeOffset="-178036.61">2759 14704 894 0,'0'-2'366'0,"0"0"-147"0,0-4 20 15,2 2-2-15,0-2-80 16,1 5-11-16,-3-2-5 16,2 2-2-16,0 1-23 15,-4 0-11-15,4 1-6 16,-4 2 1-16,2-2-14 15,-2 5-37-15,2-5-49 16,2 8 0-16,2 9-4 0,3 12 4 16,2 15 7-1,0 9 5-15,-5 0-12 0,-4 4-4 16,-2-6-22-16,-2-9 4 16,-3-14-19-16,3-7 2 15,-1-14-19-15,5-6-29 16,2-2-41-16,1-4-29 15,-1-5-88-15,1-18-420 16,25-63-208-16</inkml:trace>
  <inkml:trace contextRef="#ctx0" brushRef="#br0" timeOffset="-177541">2924 14718 1022 0,'-2'-2'303'0,"4"2"-117"16,-2-4 60-16,2 0-108 15,2 0-2-15,-2 0-2 16,4 0-53-16,-4-6-30 15,4 4-12-15,1-2-11 16,3-2-5-16,0 4-2 16,1 2-2-16,-2 4-2 15,0 2-5-15,2 4 16 0,-5 6 17 16,3 6-22 0,-2 4-10-16,-2 14 4 0,-7 0-16 15,-7 9 11-15,2-6-12 16,-9 4 6-16,0-9-5 15,3-4 0-15,7-10 1 16,4-6-2-16,4-11 7 16,2 0-6-16,5-3 0 15,4 0 20-15,14-6 30 16,6-6 2-16,12-4-25 16,7-7-13-16,-4-8-13 15,2 5-2-15,-15 8-22 16,-6 3-35-16,-16 8-46 15,-9 5-140-15,-8 8-305 16,-56 24-375-16</inkml:trace>
  <inkml:trace contextRef="#ctx0" brushRef="#br0" timeOffset="-176961.3199">1714 16447 1437 0,'0'0'509'0,"2"-2"-362"15,-2 2-40-15,5-4 4 16,-1 4-57-16,2-4-32 16,13-6-8-16,1-2-1 15,6-2 5-15,3 4-12 16,-7 2-6-16,-1 4-18 16,-8-1-97-16,-1 5-179 15,3 9-310-15</inkml:trace>
  <inkml:trace contextRef="#ctx0" brushRef="#br0" timeOffset="-176822.75">1814 16548 1316 0,'7'0'255'0,"-1"-5"-218"16,17-3-37-16,12-6-141 15,88-34-411-15</inkml:trace>
  <inkml:trace contextRef="#ctx0" brushRef="#br0" timeOffset="-176158.63">2224 15993 1241 0,'-2'0'331'0,"2"-3"-79"15,0 3-12-15,0-4-72 0,2 4-66 16,-2 4-15 0,-2-4-18-16,2 3-4 0,-3-3-5 15,3 3-41 1,0 9-18-16,7 2 5 0,0 12 11 15,9 10-17-15,0 9 1 16,-1 0 10-16,3-1-10 16,-5-4-2-16,-5-8-19 15,4-5 11-15,-7-11-3 16,-4-6-1-16,2-6-10 16,-1-3 22-16,0-2-6 15,0 1 7-15,-2-4 12 16,0-9 7-16,0 0-17 15,-2-20-1-15,0-3 0 16,0-16 0-16,2-13 0 16,4-10 0-16,8-9-1 15,-1-1 0-15,0 13 0 0,-4 16 0 16,-5 20 1-16,-2 14-1 16,2 12-1-16,-2 2 1 15,0 8 0-15,0 0 0 16,0 0-6-16,0 2 5 15,2-4-8-15,3 2 8 16,6-4 0-16,13-2 1 16,15-8 6-16,17-4-5 15,19-8 1-15,9-5 16 16,12-6-5-16,5 2 14 16,-12 3-12-16,-18 6-7 15,-19 12-8-15,-27 4 6 0,-9 4-6 16,-14 6-33-16,-4 3-71 15,-6 6-65-15,-4 1-44 16,-7 10-101-16,-80 58-225 16</inkml:trace>
  <inkml:trace contextRef="#ctx0" brushRef="#br0" timeOffset="-175681.66">2643 16004 1167 0,'0'-8'269'16,"0"5"-49"-16,4-9-43 15,3-1-117-15,7-1-39 16,-1 0 15-16,1 1 17 15,1 9-5-15,-7 0-33 16,2 4-14-16,-6 4-1 16,1 4 1-16,-3 3-1 15,-2 10 0-15,-2 2 1 16,-5 3-1-16,1-4-16 16,-4-2-7-16,6-4-13 15,4-6-4-15,1-6-37 0,6-1 2 16,3-3 47-1,1 5 28-15,5-5 1 0,-1 1 0 16,1 8 0-16,1-5 1 16,-1 10 5-16,2-3 53 15,-7 8 50-15,-4 4-50 16,-7-4-14-16,-7 12-5 16,-9-2-19-16,-1 7-17 15,-9 0-5-15,5-9-53 16,5-7-83-16,3-12-206 15,17-19-414-15</inkml:trace>
  <inkml:trace contextRef="#ctx0" brushRef="#br0" timeOffset="-175319.77">3125 15852 1046 0,'0'-9'674'16,"0"5"-435"-16,0-10-65 15,0 8 37-15,-2 3-119 16,-2 3-23-16,2 3-5 16,0-1-11-16,-2 2-37 15,-3 0-2-15,-7 10-14 16,-9 12-1-16,-9 10-5 16,-1 8 5-16,8 11-22 15,3-7-13-15,11-2-25 16,5-8-5-16,6-1-8 15,8-16 23-15,5-7 9 16,8-12 42-16,5-8 22 0,3-6 30 16,3-7 7-16,-5-4-7 15,-10-3 1-15,-9 4-10 16,-8 12-10-16,-8 2-27 16,-13 8-6-16,-14 3-72 15,-9 16-118-15,-12 6-323 16,-89 54-459-16</inkml:trace>
  <inkml:trace contextRef="#ctx0" brushRef="#br0" timeOffset="-174885.3199">2124 17249 807 0,'0'0'985'0,"2"-4"-820"16,2-6-120-16,6 6 48 16,1-4-27-16,9-6-16 15,2 0-1-15,9-4 1 16,0-4 4-16,2 0-21 15,-4 4-21-15,-4 9-12 16,-11 5-30-16,-12 4-48 16,-6 9-110-16,-10 9-125 15,-61 71-160-15</inkml:trace>
  <inkml:trace contextRef="#ctx0" brushRef="#br0" timeOffset="-174766.99">2128 17405 901 0,'4'-4'587'15,"2"4"-353"-15,8-9-89 16,18-8-31-16,10-3-114 16,12-6-169-16,99-44-203 15</inkml:trace>
  <inkml:trace contextRef="#ctx0" brushRef="#br0" timeOffset="-174283.57">3057 16673 1493 0,'2'-4'289'0,"-2"4"-140"15,3 0 47-15,-1-4-82 16,-2 8-7-16,-2-4 10 15,2 0-8-15,-3 4-22 16,1-4-19-16,2 0-23 16,-4 0-11-16,2 4-13 15,-7-4-4-15,-4 6-17 16,-5 10-10-16,-9 3 1 16,-2 12 8-16,4 10-8 15,-2 6 3-15,8 3 4 0,1 5-16 16,7-3-24-16,7-6-12 15,4 2 23-15,6-12-13 16,7-5 7-16,5-13 8 16,7-12-34-16,6-8 44 15,7-10 13-15,-1-11 6 16,3-8 2-16,-9-10 44 16,-8 1 32-16,-9 0 18 15,-14 10 5-15,-12 12-11 16,-13 7-12-16,-17 9-78 15,-11 9-33-15,-4 11-93 16,-1 8-116-16,-54 38-654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2-05T04:35:44.097"/>
    </inkml:context>
    <inkml:brush xml:id="br0">
      <inkml:brushProperty name="width" value="0.05292" units="cm"/>
      <inkml:brushProperty name="height" value="0.05292" units="cm"/>
      <inkml:brushProperty name="color" value="#FF0000"/>
    </inkml:brush>
  </inkml:definitions>
  <inkml:trace contextRef="#ctx0" brushRef="#br0">5943 10634 347 0,'0'0'170'0,"0"0"28"15,0 0-28-15,0 0-98 16,0 0 31-16,0 0-80 16,3-22 28-16,-3 17 37 15,0 2-34-15,0 2 34 16,0 1-57-16,0-2-24 16,0 2 6-16,-3 0 4 15,1 0-17-15,2 0 34 16,0 0-33-16,0 0 52 15,0 0-46-15,-1 0 2 0,1 0 43 16,0 0-52-16,-2 0 41 16,-1-1-3-16,-1 1-38 15,-3 0 61-15,-1-1-61 16,2 1 9-16,-2-2-2 16,-2 2 15-16,3-1-22 15,-2 1 0-15,-2 0 1 16,2 0-5-16,0 0 4 15,0 7 0-15,1 0-1 16,3 1 9-16,2-2-23 16,0 2 15-16,3 1 0 15,0 1-15-15,0 2 26 16,0 1-11-16,6-1 0 16,0 3 14-16,4-4-27 15,2 1 13-15,6-1 0 0,3-4-6 16,3 0 28-1,-2-2-22-15,-1-4 0 0,-7 4 2 16,-5-2-11-16,-6 0 9 16,-3 3 0-16,0-1-10 15,-6 5 29-15,-8 1-19 16,-5 1 0-16,-3 2 0 16,0-3-9-16,0 1 25 0,1-3-16 15,6-3 0 1,2-2 17-16,7-4-11 15,3 0 0-15,3 0 79 0,0-4 31 16,0-7-96-16,0 2 37 16,5 2-36-16,-4 2-8 15,-1 5-13-15,0 0 0 16,0 0-22-16,0 0 22 16,0 0-96-16,0 2-10 15,0 1-78-15,-1-3-370 0</inkml:trace>
  <inkml:trace contextRef="#ctx0" brushRef="#br0" timeOffset="820">6229 10543 137 0,'0'0'163'0,"0"0"502"16,0 0-463-16,0 0-61 16,0 0-30-16,0 0-12 15,0 0-48-15,-4-6 44 16,4 6-9-16,0 0 29 16,0 0 33-16,0 0-89 15,0 0 13-15,-2 0-55 0,-2 0 7 16,-4 8-21-1,-3 6-3-15,-5 5 0 0,-3 7-12 16,-2 4 33 0,0 5-21-16,-1 3 0 15,1 2 7-15,-1 0-19 0,1 1 12 16,3-2 0-16,0-5-1 16,6-5 17-16,2-5-17 15,4-6 1-15,3-5 0 16,0-4-15-16,3-4 24 15,0-5-9-15,0 0 0 16,0 0 22-16,0 0-41 16,0 0 19-16,-2-10-134 15,-1-1-116-15,3-2-388 0</inkml:trace>
  <inkml:trace contextRef="#ctx0" brushRef="#br0" timeOffset="1422.8599">6396 10688 215 0,'0'0'760'0,"0"0"-511"16,0 0-85-16,0 0 1 16,0 0-117-16,0 0 70 0,0 0-53 15,0-1-2-15,0 1-8 16,0 0-39-16,0 5 8 15,-10 4-24-15,-2 8 0 16,1 1 15-16,-2 3-5 16,0 5-10-16,-1 1 0 15,4 2 19-15,-1-3-32 16,1 0 13-16,4-3 0 16,0-7-10-16,3-3 27 15,1-6-17-15,2-6 0 16,0-1 15-16,0 0-47 15,0 0 8-15,0-4-167 16,-4-4-60-16,-2 1-282 16,-1 3-355-16</inkml:trace>
  <inkml:trace contextRef="#ctx0" brushRef="#br0" timeOffset="1680.34">6178 10979 227 0,'0'0'242'16,"0"0"42"-16,0 0-158 15,0 0 47-15,0 0-108 16,0 0 61-16,0 0-23 16,6 20-33-16,-1-20 74 15,6 2-86-15,3-2 5 16,1 0-14-16,5 0-33 15,-1 0 0-15,-1 0-16 0,0 0-38 16,-5 0-122 0,-6-7-404-16</inkml:trace>
  <inkml:trace contextRef="#ctx0" brushRef="#br0" timeOffset="2131.38">6337 10692 327 0,'0'0'16'0,"0"0"568"15,0 0-433-15,0 0-29 16,0 0-2-16,0 0-102 16,0 0 24-16,34 0 1 15,-22 0-12-15,0 0 49 16,1 0-60-16,2 0-20 16,2 2 1-16,0 3-1 15,10-4-21-15,-6 0-236 16,-3-1-847-16</inkml:trace>
  <inkml:trace contextRef="#ctx0" brushRef="#br0" timeOffset="2608.69">6690 10820 310 0,'0'0'852'0,"0"0"-666"16,0 0-73-16,0 0-104 15,0 0 27-15,0 0 25 16,0 0 0-16,4 2 75 15,10-2-65-15,4 0-12 16,2 0-28-16,6 0-3 16,1 0-24-16,0 0-4 15,-3 0 0-15,-8 0-22 0,-2 0-12 16,-7 0-87 0,-7 2-99-16,0-2-159 15,0 2-260-15</inkml:trace>
  <inkml:trace contextRef="#ctx0" brushRef="#br0" timeOffset="2882.29">6683 10956 380 0,'0'0'1'0,"0"0"407"0,0 0-155 16,0 0-35-16,0 0-83 16,0 0-10-1,0 0-23-15,98 3-56 0,-71-3 38 16,0 0-84-16,1 0 1 16,-2 0-1-16,-4 0-5 15,-4 0-8-15,0 0-205 16,-11 0-435-16</inkml:trace>
  <inkml:trace contextRef="#ctx0" brushRef="#br0" timeOffset="7574.17">8615 10229 365 0,'0'0'114'0,"0"0"-55"16,0 0 279-16,0 0-167 16,0 0-35-16,0 0-68 15,0 0 13-15,1 0-22 16,-1 0 33-16,0 0 66 16,0 0-85-16,0 0 34 15,0 0 1-15,0 0-92 0,0 0 56 16,0 0-55-16,0 0-16 15,0 0 46-15,0 0-27 16,0 0-8-16,0 0 4 16,0 0 1-16,0 0 35 15,0 0-52-15,0 0 0 16,0 0 0-16,0 0 28 16,0 0-28-16,0 0 0 15,0 0 0-15,0 7-24 16,-4 7 24-16,-5 4 0 15,-3 2 0-15,1 7 19 16,-3 2-20-16,0 7 1 16,-1 1 0-16,5-1-19 0,2-1 33 15,2-5-14-15,4-5 0 16,0-11 17-16,2-3-32 16,0-8 15-16,0-3 0 15,0 0 9-15,4-8 21 16,2-6-29-16,-1-4-1 15,-2 0 14-15,0 4-26 16,-3 1 12-16,0 3 0 16,0 8-9-16,0 0-122 15,-6 2-200-15,-3 0-335 0</inkml:trace>
  <inkml:trace contextRef="#ctx0" brushRef="#br0" timeOffset="8375.99">7666 10672 373 0,'0'0'55'0,"0"0"70"16,0 0 40-16,0 0-74 15,0 0-28-15,0 0 50 16,0 0-48-16,-6 20 52 16,6-16 16-16,0 1-83 15,0 1 51-15,0-1-30 16,0 1-33-16,6 0 52 16,2-2-74-16,5 2 43 0,5 0 14 15,7 0-53 1,5-1 80-16,9 1-71 0,5-2-8 15,3 2 38-15,0-2-50 16,1 1 22-16,1 1-31 16,2-1 25-16,-1 1-20 15,2 0-5-15,0 1 0 16,2 1-6-16,1-2 28 16,1 0-22-16,3 4 0 15,-1-2 0-15,-3 1-15 16,-1 0 17-16,-2-2-2 15,2 3 0-15,1 2 32 16,-1 0-28-16,4 1-4 16,3 3 0-16,2-1 11 15,-1 2 17-15,1-2-28 0,0 1 0 16,-2-2 20-16,0 2-26 16,0-2 6-16,3 1 0 15,3 2-11-15,2 2 34 16,0-2-23-16,-1 2 0 15,-3-2 9-15,-6-1-10 16,-7-3 2-16,-10-3-1 16,-9 0 0-16,-6-5 33 15,-9-1-41-15,-6-2 8 16,-5-2 0-16,-1 0 0 16,-5 0 21-16,-1 0-21 15,-7-3 0-15,-8-7-231 16,-5-4-891-16</inkml:trace>
  <inkml:trace contextRef="#ctx0" brushRef="#br0" timeOffset="9736.34">8307 11143 201 0,'0'0'649'16,"0"0"-439"-16,0 0-69 15,0 0-94-15,0 0 6 16,0 0-34-16,0 0-7 15,-1 8 36-15,5-6-8 16,10-1 119-16,4 1-84 16,7-2-32-16,0 0 41 15,0 0-82-15,-2 0 69 16,-2 0 7-16,-7 0-49 16,-4 0 75-16,-4 0-82 15,-3 0 12-15,-2 0-13 0,-1 0 13 16,0 0-33-16,0 0-1 15,0 0 1-15,0 0-18 16,0 0 18-16,0 0-1 16,0 0 0-16,0 1 11 15,0 4-32-15,-1 1 21 16,-2 0 0-16,0 2-9 16,-3 3 30-16,-1 2-21 15,1 0 0-15,0 3 12 16,-2 0-24-16,1 2 12 15,1-1 0-15,0 0-10 16,0-1 32-16,1 0-22 0,-2 0 0 16,1-2 1-1,-3-3-16-15,0 0 15 0,0-1 0 16,0-1 0 0,1-3 24-16,1-3-33 0,-2 0 9 15,2-3 0-15,-4 0-7 16,-2 0 27-16,-2 0-20 15,-3 0 0-15,2 0 21 16,-1-4-16-16,7 2-5 16,2-2 0-16,4 4-2 15,4 0 29-15,0-2-27 16,0 2 0-16,0-2 6 16,7 1-42-16,-1-1-86 15,-6-2-440-15</inkml:trace>
  <inkml:trace contextRef="#ctx0" brushRef="#br0" timeOffset="10533.24">8428 11019 211 0,'0'0'868'15,"0"0"-650"-15,0 0-141 0,0 0-17 16,0 0-46-16,0 0-14 15,0 0 15-15,-4 9-8 16,4-9 69-16,0 0-24 16,0 0 30-16,0 0 88 15,0 0-79-15,0 0 37 16,0 0-40-16,0 0-79 16,0 0 44-16,0-2-53 15,0 1 0-15,0 1 0 0,0 0 9 16,0 0-34-1,-6 0 18-15,0 6-110 0,0-3-193 16</inkml:trace>
  <inkml:trace contextRef="#ctx0" brushRef="#br0" timeOffset="11707.41">10635 11058 427 0,'0'0'54'0,"0"0"285"16,0 0-33-16,0 0-141 15,0 0-42-15,0 0 49 16,0 0-99-1,-4 0 71-15,4 0 3 0,-2-1-92 16,1-2 64-16,-2 0-82 16,-1 2-9-16,0-1 9 15,-1 2-15-15,-3 0-19 16,-3 0-3-16,-4 5 9 16,-4 7-25-16,-3 4 16 15,0 4 0-15,-1 1-1 16,0 3 23-16,3-1-23 15,3 0 1-15,2-4 0 16,6-2-24-16,2-2 34 16,1-5-10-16,2-1 0 0,2-3-109 15,2-6-36-15,0 0-232 16,0 0-394-16</inkml:trace>
  <inkml:trace contextRef="#ctx0" brushRef="#br0" timeOffset="12014.65">10414 11043 332 0,'0'0'783'0,"0"0"-626"16,0 0 10-16,0 0-90 16,0 0-45-16,0 0 9 15,0 0-21-15,57 54-10 16,-41-33-10-16,-1 4 11 16,2-2-19-16,-1 0 8 15,0-3 0-15,1-4-1 16,-4-4-188-16,-2-9-717 0</inkml:trace>
  <inkml:trace contextRef="#ctx0" brushRef="#br0" timeOffset="12881.91">11336 10333 614 0,'0'0'78'0,"0"0"91"15,0 0 3-15,0 0 16 16,0 0-107-16,0 0 19 16,0 0-5-16,49-63-11 15,-43 55 57-15,-3 4-54 16,-1 0 15-16,1 1 4 16,-3 2-98-16,0 1 51 15,1 0-59-15,-1 0 1 16,0 0-17-16,0 0 18 15,0 0-2-15,0 8 0 16,0 2 11-16,0 4-30 16,0 4 19-16,-4 0 0 0,2 1 9 15,-2 2 22-15,-4 1-31 16,1 2 0 0,-2-2 1-16,0 3-1 0,-4 3 1 15,5 0-1-15,-1 2 0 16,0-1 35-16,0-2-35 15,3-2 0-15,0-5 0 16,0-1-16-16,0-2 29 16,-1-4-13-16,0 1 0 0,-1-1 23 15,5-1-39-15,-2-2 16 16,1-3 0-16,1-1-10 16,3-5 35-1,0-1-25-15,-1 0 0 0,-1-7-83 16,1-6-244-16</inkml:trace>
  <inkml:trace contextRef="#ctx0" brushRef="#br0" timeOffset="13457.79">10696 10787 342 0,'0'0'559'0,"0"0"-319"16,0 0-78-16,0 0-40 0,0 0-8 16,0 0-108-1,0 0 64-15,51 6-10 0,-27-3-37 16,4 2 84-1,5 1-66-15,7 1-5 0,9 3 21 16,9-2-45-16,19 9 19 16,24 1-27-1,27 6 14-15,13 3 5 0,2-2-11 16,-6 0-12-16,-8-4 3 16,-4 1 29-16,-3 0-33 15,-7 2 1-15,-9 1 0 16,-27-4-14-16,-18-2 32 15,-19-4-18-15,-11-6 0 16,-4-1 15-16,-1 0-34 0,-7-2 19 16,-12-5 0-16,-7-1-12 15,-16 0-39-15,-10-10-315 16,-2-2-774-16</inkml:trace>
  <inkml:trace contextRef="#ctx0" brushRef="#br0" timeOffset="14457.8">11100 11089 441 0,'0'0'682'0,"0"0"-549"16,0 0 106-16,0 0-64 15,0 0-13-15,0 0-5 16,0 0-87-16,12-21 51 15,-12 21-64-15,0 0-56 16,0 0 42-16,0 0-35 16,0 0-8-16,0 0 0 15,0 6 5-15,0 5-17 16,-8 7 12-16,-4 5 0 16,-2 2-9-16,-1 2 31 15,0 2-22-15,0-4 0 16,3-2 15-16,3-6-37 15,1-2 22-15,2-5 0 0,1-4-12 16,3-3 34-16,1-3-28 16,1 0 6-16,0-8-91 15,0-6-71-15,6-4-415 0</inkml:trace>
  <inkml:trace contextRef="#ctx0" brushRef="#br0" timeOffset="14885.59">11153 11001 340 0,'0'0'620'0,"0"0"-425"15,0 0-21-15,0 0-45 16,0 0-113-16,0 0 19 15,0 0-35-15,0 0 9 16,0 6 18-16,1 2-20 16,6 2 21-16,4 2 39 15,1 2-54-15,3 5 47 16,-3 0-60-16,3 1 9 16,-5 3-8-16,-4 1 14 0,-3 2-15 15,-3-2 0 1,0-1 16-16,-9-1-25 0,-12-3 9 15,-5-5 0 1,-7-4 0-16,-5-4 29 16,-2-5-29-16,3-1 0 0,0 0 2 15,7 0-2-15,7-4 0 16,7 0 0 0,5 1 0-16,6 2-13 0,4-1 1 15,1-1-99-15,0 1-171 16,8-2-419-16</inkml:trace>
  <inkml:trace contextRef="#ctx0" brushRef="#br0" timeOffset="15698.94">11548 11192 227 0,'0'0'974'0,"0"0"-635"15,0 0-139-15,0 0-25 0,0 0-97 16,0 0-62-16,0 0-16 16,-9 11 0-16,-7 3 2 15,-7 4-8-15,-5 6 6 16,-4 6 0-16,-5 3 2 16,0 4 33-16,-2 2-36 15,1 2 1-15,4-4 0 16,5-4-19-16,5-5 27 15,7-6-8-15,7-6 0 16,5-4 17-16,5-6-28 16,0-3 11-16,5-3-39 15,7-7-173-15,0-6-764 0</inkml:trace>
  <inkml:trace contextRef="#ctx0" brushRef="#br0" timeOffset="16596.39">11579 11353 700 0,'0'0'301'0,"0"0"-42"16,0 0-90-16,0 0-64 16,0 0-95-16,0 0 16 15,0 0-21-15,-19 39 1 16,7-19 42-16,-3 1-37 15,-1 3-1-15,-1 2-10 16,-1-1 27-16,2-2-20 16,1 2-7-16,-1-3 0 15,2-3-13-15,2 0 23 16,2-5-10-16,2-4 0 16,4-3 13-16,1-4-14 0,3-3 14 15,0 0-9 1,0 0 153-16,0-8-140 15,0-6 21-15,6 0-38 0,3-5 15 16,3-1-28-16,-2 1 13 16,2-1 0-16,3-2-1 15,3 1 14-15,3 0-14 16,3 0 1-16,2 1 0 16,3 3-32-16,-1 3 28 15,-4 4 4-15,-1 3 0 16,-6 6 8-16,-5 1-32 0,-3 0 24 15,0 0-3 1,-4 0-17-16,-2 2 8 16,-2 4 12-16,-1 0 0 15,0 2 3-15,0 2-22 0,0-2 19 16,-9 3 0 0,-3 0-7-16,-1 0 27 0,-2-1-20 15,0-2 0-15,-1 2 2 16,1-4 2-16,0-1 8 15,3 0-12-15,1-3 4 16,1 1 27-16,4 1-8 16,3-4-10-16,1 0-1 15,2 0 75-15,0 0-86 16,0 0 35-16,0 1-36 16,0 4 32-16,0-1-51 0,7 4 19 15,0 3 0 1,3 5-12-16,1 2 28 0,1 4-16 15,3-1 0-15,0 1 2 16,2-2-13-16,-3-2 11 16,-2-5 0-16,-5-5 0 15,-2-4-40-15,-4-4-28 16,-1 0-101 0,0-2-176-16</inkml:trace>
  <inkml:trace contextRef="#ctx0" brushRef="#br0" timeOffset="17011.97">11864 11226 525 0,'0'0'210'0,"0"0"52"16,0 0 8-16,0 0-153 15,0 0 69-15,0 0-94 0,27 86-59 16,-18-59 74-16,-3 3-85 16,-3 4 14-16,-3 4 20 15,-2 4-47-15,-18 3 27 16,-10 2-36-16,-8 0 6 16,-6-1-6-16,-4-5 12 15,-3-7-24-15,-16-3-41 16,12-10-186-16,9-8-301 0</inkml:trace>
  <inkml:trace contextRef="#ctx0" brushRef="#br0" timeOffset="17876.72">11127 10914 195 0,'0'0'118'15,"0"0"562"-15,0 0-442 16,0 0-151-16,0 0 12 0,0 0-86 16,0 0 16-16,0 2 55 15,-4 1-37-15,-5 0 53 16,-3 3-34-16,-6-2-28 16,-3 6 75-16,-6 1-83 15,0 4 19-15,-6 4-32 16,-1 3 17-16,-1 6-26 15,0 3-8-15,2 8 0 16,0 3-11-16,4 5 22 16,2 3-11-16,9 5 0 15,8 1 20-15,8 2-42 16,2-1 22-16,18-3 0 16,12-5-7-16,8-8 27 15,25-3-45-15,-9-11 24 16,-9-12-383-16</inkml:trace>
  <inkml:trace contextRef="#ctx0" brushRef="#br0" timeOffset="19028.16">12081 11232 335 0,'0'0'92'16,"0"0"-91"-16,0 0 19 16,0 0 291-16,0 0-102 15,0 0-2-15,0 0-84 16,0 7-29-16,0-7-33 0,0 0-39 16,-2 0 61-1,2 0-73-15,0 0 18 0,0 0 18 16,0 0-36-16,0 0 34 15,0 0-13-15,0 0-25 16,0 0 45-16,0 0-35 16,0 0-16-16,10 0 0 15,4 4 16-15,4 0-28 16,0 2 12-16,-2-2 0 16,-5-1-20-16,-2-1 37 0,-5-2-17 15,-3 2 0 1,-1-2-26-16,0 0-11 15,0 0-236-15,-8-5-723 0</inkml:trace>
  <inkml:trace contextRef="#ctx0" brushRef="#br0" timeOffset="19710.71">12225 11200 500 0,'0'0'10'0,"0"0"377"15,0 0-124-15,0 0-115 16,0 0-103-16,0 0 30 15,0 0-66-15,35 23 22 16,-24-13 41-16,0 0-70 0,-2 2 60 16,-1 1-49-16,-1 1 1 15,-1 2-3-15,-3 1-11 16,1 2 0-16,-2 0 0 16,1 1 28-16,-2-1-29 15,1-1 1-15,-2-3 0 16,0 0-10-16,0-4 22 15,0-4-12-15,0-3 0 16,-6-1 22-16,-3-3-9 16,-4 0-13-16,2 0 0 15,-1 0 13-15,0-6 13 16,2-2-24-16,2 1 27 16,2-2-12-16,2-1 124 15,4 3-100-15,0-3 2 0,4-2 18 16,13-1-49-16,6-2 27 15,10-2-39-15,8-3 1 16,8-3-11-16,3 2 10 16,0 2-12-16,-3 1 5 15,-2 5-104-15,-14 4-53 16,-11 3-388-16</inkml:trace>
  <inkml:trace contextRef="#ctx0" brushRef="#br0" timeOffset="53149.17">12942 10912 412 0,'0'0'700'0,"0"0"-441"15,0 0-94-15,0 0-51 16,0 0-51-16,0 0-47 16,0 0 55-16,-2 0-70 15,2 2 21-15,0-2 17 16,0 1-39-16,0-1 60 15,0 0-21-15,0 1-3 16,0-1 34-16,2 0-64 16,11 0 26-16,5 0-10 15,7 0-4-15,7 0-12 16,3 0-6-16,2 0 0 0,-4 0-11 16,-4 0 26-1,-10 0-15-15,-6 0 0 16,-7 0-3-16,-6 0-9 0,0 0-152 15,-3 0-397-15</inkml:trace>
  <inkml:trace contextRef="#ctx0" brushRef="#br0" timeOffset="53484.67">12888 11007 320 0,'0'0'691'16,"0"0"-482"-16,0 0-83 15,0 0-70-15,0 0 10 16,0 0-40-16,0 0 58 15,-5 12-36-15,5-9-7 16,15 0 74-16,4 0-8 16,6 0-20-16,6-1-54 15,2 2-19-15,2-2-6 16,-2-1-8-16,4 1-117 0,-10-1-78 16,-7-1-585-16</inkml:trace>
  <inkml:trace contextRef="#ctx0" brushRef="#br0" timeOffset="54122.56">13828 10561 230 0,'0'0'490'15,"0"0"-292"-15,0 0 61 16,0 0-135-16,0 0 53 16,0 0-9-16,0 0-17 15,36-37 35-15,-36 35-89 16,0 1 2-16,0 1-5 16,0 0-78-16,0 0 44 15,0 0-60-15,0 0 1 16,0 0-16-16,-5 5 9 15,-3 8 6-15,-4 3 0 16,2 5 15-16,-3 2-25 0,-2 0 10 16,2 2 0-1,1-3-11-15,1-1 25 16,2-3-14-16,3 0 0 16,-1-3 1-16,2-3-23 0,-2-6-84 15,1-1-162-15,0-5-367 16</inkml:trace>
  <inkml:trace contextRef="#ctx0" brushRef="#br0" timeOffset="54473.95">13364 10774 932 0,'0'0'227'0,"0"0"-16"16,0 0-150-16,0 0 11 15,0 0-42-15,82 13-2 16,-37-7 46-16,22 5-49 15,24 4 55-15,17 0 8 16,-9-2-43-16,-22-4 27 16,-30-6-71-16,-23 0 5 0,-3-3-12 15,-2 0-25-15,-11 0-102 16,-7 0-144-16,-1 0-587 16</inkml:trace>
  <inkml:trace contextRef="#ctx0" brushRef="#br0" timeOffset="55140.53">13404 10989 1008 0,'0'0'207'16,"0"0"16"-16,0 0-123 15,0 0-4-15,0 0-21 16,0 0-56-16,85 10 49 16,-58-10-44-16,1 2 4 15,-3-2 43-15,-3 2-44 16,-3-2 49-16,-7 0-7 16,-3 0-22-16,-5 0 41 0,-2 0-77 15,-2 0 3 1,0 0 1-16,0 0 7 15,0 0-22-15,0 0 0 0,0 2-13 16,0 0-5-16,-6 5 6 16,-3 0 12-16,-3 3 0 15,-3 3 24-15,-1 1-24 16,-4 3 0-16,4 2 0 16,-1 2-9-16,5 1 18 15,0 1-9-15,4 1 0 16,0 0-15-16,3 0 5 0,1-3-24 15,1 1-3-15,-2-5 36 16,3-5-53 0,-1-1 53-16,0-4-13 0,-3-1-11 15,-3-5 12 1,-5-1 0-16,-1 0 13 0,-2 0 0 16,-3-1 24-16,1-6-49 15,1 0 21-15,3-3-175 16,6 2-110-16,2-1-543 0</inkml:trace>
  <inkml:trace contextRef="#ctx0" brushRef="#br0" timeOffset="55846.38">13544 10942 439 0,'0'0'313'0,"0"0"-76"16,0 0-60-16,0 0-44 16,0 0-8-16,0 0-47 15,0 0 22-15,0-14-30 16,0 14-49-16,0 0 59 15,0 0-35-15,0 0 18 0,0 0 30 16,0 0-61-16,0 0 26 16,0 0-49-16,0 0 10 15,0 0-38-15,0 0-133 16,0 0-504-16</inkml:trace>
  <inkml:trace contextRef="#ctx0" brushRef="#br0" timeOffset="57085.71">14657 10738 447 0,'0'0'682'15,"0"0"-386"-15,0 0-55 16,0 0-148-16,0 0 21 15,0 0-68-15,0 0-21 16,3-1 17-16,-3 1-28 16,0 0 2-16,0 0-1 15,0 4-7-15,0 2 49 0,-6 0-47 16,-1 5 18 0,-5 1 15-16,1 2-28 0,-3 0 7 15,-1 4-22-15,-2-1 10 16,1 0-13-16,-2-2 9 15,4 3-6 1,0-6 0-16,5 1 17 0,1-3-25 16,3-4 8-16,5-2-35 15,0-4-60-15,0 0-218 16,0 0-190-16</inkml:trace>
  <inkml:trace contextRef="#ctx0" brushRef="#br0" timeOffset="57373.73">14487 10761 963 0,'0'0'256'0,"0"0"20"15,0 0-183-15,0 0-60 16,0 0 39-16,0 0-59 16,0 0 48-16,52 63 3 15,-29-41-47-15,2 1 34 16,2 1-51-16,0-2 0 0,-6-3-1 16,3 1-89-1,-5-6-192-15,-7-7-863 0</inkml:trace>
  <inkml:trace contextRef="#ctx0" brushRef="#br0" timeOffset="58087.78">15363 10703 1024 0,'0'0'196'15,"0"0"124"-15,0 0-127 16,0 0-16-16,0 0-13 0,0 0-101 16,0 0-19-16,17-11-28 15,-17 11 15-15,0 8-31 16,-2 6 0-16,-4 3 6 16,-3 5 15-16,-2 1-11 15,-2 4-2-15,1 0-8 16,-1-1 28-16,1-3-34 15,3-3 6-15,-2-1 0 16,5-5-15-16,2-4 33 16,1-5-18-16,0-2 0 15,3-3-65-15,0-3-8 16,0-12-198-16,0-1-438 0</inkml:trace>
  <inkml:trace contextRef="#ctx0" brushRef="#br0" timeOffset="58418.09">15339 10696 675 0,'0'0'489'0,"0"0"-221"16,0 0-130-16,0 0-32 15,0 0-77-15,0 0 1 16,0 0 72-16,82 38-39 15,-51-19 32-15,1 4-26 16,-4 1-60-16,-4 0 36 0,-8-1-45 16,-8-1 0-1,-8-2 0-15,-2-2 24 0,-19-1-24 16,-9-7 0-16,-6 0 1 16,-5-4 0-16,-2-3 5 15,0-2-6-15,5 1 0 16,7-2 21-16,7 0-39 15,9 0 18-15,10 1-94 16,4 0-133-16,1 0-418 0</inkml:trace>
  <inkml:trace contextRef="#ctx0" brushRef="#br0" timeOffset="59237.04">15694 10899 36 0,'0'0'873'15,"0"0"-497"-15,0 0-137 16,0 0-76-16,0 0 10 16,0 0-94-16,0 0 26 15,1-20-43-15,-1 17-18 16,0 2 42-16,0 0-74 15,0 1 44-15,0 0-15 16,0 0-39-16,0 0 61 16,0 0-62-16,0 0 10 15,0 0-11-15,0 0 9 16,0 1-15-16,-4 7 6 16,-6 8 0-16,-1 3-14 15,-7 5 20-15,-1 3-6 0,-8 5 0 16,-3 4 29-1,-3-2-37-15,-3 2 8 0,2-4 0 16,3-1-7-16,4-4 19 16,5-3-12-16,6-5 0 15,5-3 14-15,3-6-40 16,7-1 26-16,1-6-55 16,0-3-6-16,10 0-160 0,3-2-333 15</inkml:trace>
  <inkml:trace contextRef="#ctx0" brushRef="#br0" timeOffset="59964.82">15800 11037 1167 0,'0'0'329'15,"0"0"-34"-15,0 0-137 16,0 0-126-16,0 0 8 16,0 0-40-16,0 0 0 15,-3 9-15-15,-6 2 31 0,-3 5-16 16,0 2 0 0,0 3 11-16,-1 0-17 0,1 2 7 15,-1 1-1-15,1-1 0 16,1-1 16-16,1-4-17 15,1-2 1-15,4-6 0 16,1-3-12-16,2-5 24 16,1-2-12-16,1 0 23 15,0 0-13-15,0-8 24 16,0-7-34-16,0-5 0 16,3-4-13-16,6-5 26 15,8-4-13-15,3-1 0 16,4 1-1-16,3 7-24 15,-4 4 25-15,-1 10 0 16,-2 5-1-16,0 6 20 0,-2 1-19 16,-1 0 0-16,-1 1 2 15,-3 6-9-15,-6-1 7 16,-1 3 0-16,-6-3 0 16,0 2 11-16,0 1-21 15,-7 1 10-15,-11 0 0 16,-2 0-6-16,-2-2 21 15,0 1-15-15,4-4 0 16,0 1 15-16,4-1-24 16,4 0 9-16,1-1 0 15,5 1-13-15,-2 1 33 16,6 1-20-16,-2 2 0 0,2 1 9 16,0 3 7-1,0 1-7-15,9 2 1 0,6 3 17 16,6 0-6-16,3 0-1 15,1-2-20-15,-4-3 2 16,-1-5-8-16,-7-3 13 16,-3-3-7-16,-7-2 0 15,-3-1-84-15,0 0 12 16,-3 0-212-16,-3-1-289 0</inkml:trace>
  <inkml:trace contextRef="#ctx0" brushRef="#br0" timeOffset="60333.13">16094 10789 745 0,'0'0'510'15,"0"0"-279"-15,0 0-164 16,0 0 14-16,0 0 32 16,0 0 8-16,39 100 33 15,-33-61-96-15,-3 7 10 0,-3 4-12 16,-5 1-44-1,-17 5 15-15,-11-5-27 0,-9 2 10 16,-8-6-19-16,-8-7 9 16,-1-5-6-16,-17 0-130 15,16-9-377-15,14-10-431 16</inkml:trace>
  <inkml:trace contextRef="#ctx0" brushRef="#br0" timeOffset="60909.63">15266 10524 1071 0,'0'0'314'16,"0"0"-151"-16,0 0-71 15,0 0-92-15,0 0 18 16,0 0 53-16,-75 79-31 16,43-45 46-16,-7 5-28 15,-5 9-47-15,-2 4 59 0,-3 18-70 16,9-4 1 0,13 3 4-16,15 0 22 0,12-10-20 15,24 4-7-15,15-6 6 16,13-6 15-16,7-10-11 15,31-7-20-15,-15-11-32 16,-10-12-692-16</inkml:trace>
  <inkml:trace contextRef="#ctx0" brushRef="#br0" timeOffset="61993.94">16124 10338 692 0,'0'0'305'0,"0"0"-71"0,0 0-77 16,0 0 43-16,0 0-115 15,0 0 15-15,0 0 35 16,0-1-81-16,0 1 47 16,0 0-54-16,0 0-22 15,6 0 20-15,3 3-26 16,7 8-19-16,1 4 0 16,5 3 25-16,0 2-22 15,-1 2-3-15,-1 2 0 16,-1 0-8-16,-4-1 34 15,-4-1-26-15,-1 0 0 16,-4 0 1-16,-2 1-11 16,-2-2 10-16,-2-3 0 15,0 0-1-15,-2-4 20 0,-8 0-32 16,-5-4 13-16,-2-4 0 16,-3-1-10-16,-4-5 25 15,1 0-15-15,1 0 0 16,3-2 20-16,5-6-4 15,8 0-15-15,6-5 23 16,0-1 30-16,15-7-40 16,13-2 2-16,8-5-16 15,9-4 19-15,0 1-35 0,1 1 16 16,-4 7-24 0,-3 7 2-16,5 16-118 0,-10 0-147 15,-5 0-555-15</inkml:trace>
  <inkml:trace contextRef="#ctx0" brushRef="#br0" timeOffset="66159.05">22227 3123 355 0,'0'0'114'0,"0"0"150"15,0 0-102-15,0 0 1 16,0 0-106-16,0 0-8 15,2-69-49-15,-2 61-81 16,0 3-200-16</inkml:trace>
  <inkml:trace contextRef="#ctx0" brushRef="#br0" timeOffset="66875.1">22227 3123 770 0,'-30'-90'232'16,"30"90"-96"-16,0 0-65 15,0 0 17-15,0 0-41 16,0 0 47-16,0 0-10 16,0 0-11-16,0 0 42 15,0 0-70-15,0 0 24 16,0 0 37-16,0 0-87 0,0 0 51 15,0 0-29 1,0 0-28-16,0 0 65 16,0 0-78-16,0 0 28 0,0 0-28 15,0 0 29-15,0 0-32 16,0 0 3-16,0 0 0 16,0 0-9-16,0 0 29 15,3 0-20-15,2 4 0 16,3-2 11-16,0 3-15 15,3-3 4-15,2 3 0 16,2-2 12-16,0 3 16 16,1-2-19-16,0 2-9 15,-2 0 1-15,-3 0-7 16,-1 1 12-16,-1 0-6 0,-1 4 0 16,-2 2 18-16,4 0-33 15,-3 2 15-15,1 2 0 16,0 0-13-16,-1 1 31 15,-4 1-18-15,-2-1 0 16,-1-1 13-16,0 0-29 16,0 4 16-16,-6-4 0 15,-2 1-14-15,-2-4 32 16,3 0-18-16,-2-4 0 16,3-2 1-16,-3-2-34 15,0-3 31-15,-3-3 2 16,0 0 0-16,-2 0 38 15,1-1-34-15,4-9-4 0,1-1 1 16,8-5-3 0,0-7 20-16,13-2-18 15,20-6 0-15,13-5 22 0,24-5-33 16,0 4 11-16,1 5 0 16,0 3-23-16,-5 8-21 15,-10 4-65-15,-15 6-275 0</inkml:trace>
  <inkml:trace contextRef="#ctx0" brushRef="#br0" timeOffset="67446.83">22839 3284 1151 0,'0'0'340'16,"0"0"-99"-16,0 0-95 16,0 0 46-16,0 0-89 15,0 0-69-15,0 0 45 16,39 0-79-16,-20-3 27 16,4 1-27-16,5 0 25 0,5 2-35 15,1 0 10 1,2 0 0-16,-7 0-15 0,-7 0 33 15,-9 0-18-15,-7 0 0 16,-6 0-84-16,0 0-13 16,-13 0-245-16,-4 2-42 15,-1 0-644-15</inkml:trace>
  <inkml:trace contextRef="#ctx0" brushRef="#br0" timeOffset="67723.67">22891 3396 401 0,'0'0'279'0,"0"0"-5"0,0 0-70 15,0 0 9-15,0 0-23 16,0 0-100-16,0 0 10 15,54 0-73-15,-29 0 36 16,2 0 6-16,0 0-59 16,1 0 21-16,-4 0-31 15,0 0-25-15,1 2 4 16,-5 1-182-16,-8-2-118 0</inkml:trace>
  <inkml:trace contextRef="#ctx0" brushRef="#br0" timeOffset="68708.89">23376 3249 605 0,'0'0'491'0,"0"0"-198"15,0 0-160-15,0 0 20 16,0 0-18-16,0 0-74 16,0 0 56-16,26-22-53 15,-22 22-24-15,-1 0 63 16,0 0-101-16,0 0 33 16,1 0-35-16,1 5 27 15,-1 7-40-15,1 3 13 0,-1-1 0 16,-1 5-14-16,-3 1 32 15,0 0-18-15,0-2 0 16,0-1 15-16,0-2-27 16,-1-3 12-16,-4-3 0 15,1-2-7-15,1-1 30 16,1-3-24-16,1-2 1 16,1-1 0-16,0 0 11 15,0 0 8-15,0 0-7 16,0 0 53-16,3-6-58 15,4-1 29-15,4-5-36 16,1-2 0-16,1 0-14 16,5-2 31-16,0 3-17 15,4-4 0-15,2 3 10 16,0 2-35-16,0 2 25 16,0 0 0-16,-3 4-13 15,-1 0 35-15,-1 2-22 0,-2 2 0 16,-2 2 1-16,0 0-33 15,-7 0 32-15,-2 0 0 16,-5 0-1-16,-1 0 3 16,0 0-23-16,0 0 21 15,0 4 0-15,0 4-15 16,0-2 24-16,0 4-9 16,0 3 0-16,0-1 18 15,-3 2-23-15,-3 2 5 16,-1-2 0-16,-3 1-16 15,3-2 34-15,0 0-18 16,1-1 0-16,0-2 7 16,3 0-16-16,2-1 9 15,1-4 0-15,0 0-1 0,1 1 23 16,14-1-22-16,5 1 0 16,8-2 12-16,3-1 4 15,6-2-5-15,-3-1-11 16,-1 0 0-16,-6 0 29 15,-9-3-36-15,-5 1 7 16,-7-1 0-16,-4 0-15 16,-2 3 15-16,0 0-1 15,0 0-100-15,0 0-427 16,0 0-140-16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57:47.676"/>
    </inkml:context>
    <inkml:brush xml:id="br0">
      <inkml:brushProperty name="width" value="0.05292" units="cm"/>
      <inkml:brushProperty name="height" value="0.05292" units="cm"/>
      <inkml:brushProperty name="color" value="#FF0000"/>
    </inkml:brush>
  </inkml:definitions>
  <inkml:trace contextRef="#ctx0" brushRef="#br0">19752 7850 133 0,'3'0'998'16,"-3"0"-868"-16,0-1 1 16,2 1-7-16,0 0-13 15,-2-2-13-15,0 4-5 16,0-2 3-16,-2 0 7 15,2-2-19-15,-2 2-25 16,2 0-16-16,0 2-5 16,-3-2-11-16,3 0 1 15,0 0-10-15,0 0-3 16,0 0-1-16,0 0 5 16,0-2 11-16,3-1 12 15,-1-7-12-15,2-6-29 0,5-3 0 16,2-8-1-1,5 2 1-15,9 0-1 0,-3 6-6 16,8 0 4-16,-3 9-4 16,-6-1 0-16,-3 9 0 15,-10 1-1-15,-3 9-20 16,-1 2-18-16,1 11 13 16,-3 2 11-16,-2 5-15 15,-5 4 14-15,-8 2 1 16,-7-1 4-16,-5 3 16 0,-4-8-11 15,0-6-3 1,10-7-3-16,7-4 8 0,3-7 2 16,9-2 8-16,5-2 6 15,4-6-5-15,4-1 0 16,1-3-1-16,12 2 0 16,-3 7-6-16,-1-2 5 15,-5 7-8-15,4 7-6 16,-8 0 3-16,3 6 1 15,-7 2 1-15,-5 4 1 16,-2 1 7-16,-6 2-6 16,-5 4 7-16,-4-5 2 15,-5-2 4-15,-3-7-4 16,0-2 0-16,-4-6 13 16,3 0 2-16,-5-8 8 0,-2 0 9 15,2-6-16-15,-4 2 1 16,9-1-3-16,4 4-3 15,9 0-5-15,9-1 10 16,2 2 5-16,3-3-22 16,-2-1-3-16,0 2-49 15,-1-4-91-15,1 0-345 16,-8-19-228-16</inkml:trace>
  <inkml:trace contextRef="#ctx0" brushRef="#br0" timeOffset="957.1">20144 7718 563 0,'2'0'230'0,"6"-2"-128"16,-2 2 4-16,-1-5 8 15,1 4-27-15,-4-2 27 0,0 2 6 16,-2-1 15-16,3 2 35 15,-3 0-23-15,0 0-29 16,0-1-32-16,0 1-29 16,0 0-21-16,0 0-17 15,0 1-8-15,0-1-4 16,2 0-5-16,-2 0 7 16,0 2-2-16,0-2-7 15,2 5-9-15,1 10 7 16,1 8 2-16,3 6 0 15,-3 13 0-15,3 6 7 16,-1 1-7-16,-1 1 0 16,0-4 0-16,-1-4 1 15,0-11-1-15,3-4 2 0,-3-9-2 16,-2-8 0-16,-2-6 2 16,3-4 11-16,2-6 25 15,1-7 79-15,3-6-63 16,11-12-35-16,1-13-8 15,2-7-10-15,0-13 5 16,2-6-5-16,-4-3 0 16,6 2 0-16,-2 6 0 15,-3 13-1-15,-3 9-1 16,-9 17 0-16,-3 12 0 16,-1 4-5-16,-4 9 6 15,1 1-1-15,-6 0 1 16,1 1-9-16,0-1-10 15,0 2-2-15,0 0 4 0,-2 4 7 16,1-2 9 0,3-1 1-16,0-2 0 0,0-1 7 15,0 0-1-15,0-1-4 16,0 1 7-16,0 0-1 16,0 0-7-16,0 0-2 15,3 0 1-15,-3 0 0 16,1 0 0-16,2 0 0 15,3 0 0-15,15 0 0 16,18 0 1-16,24-3 0 16,26 3 0-16,19-1-1 15,-8-2 1-15,-9 2 0 16,-20-6 7-16,-28 5-7 0,-22-2 5 16,-9 3 9-16,-14 1-10 15,-3 0-5-15,-2 0-17 16,-1 1-59-16,-8 2-19 15,-6 2-74-15,-1 5-125 16,-6 0-80-16,-46 15-382 16</inkml:trace>
  <inkml:trace contextRef="#ctx0" brushRef="#br0" timeOffset="1669.32">20701 7818 1080 0,'5'-4'175'15,"0"-4"-8"-15,8-1-10 0,7-8-11 16,4 1-37-16,7-5-49 16,8 0-1-16,1 2-25 15,-5 4-11-15,-8 7-11 16,-9 6-12-16,-11 4 0 15,-7 4-24-15,-6 12 1 16,-11 10 13-16,-3 10 10 16,-8-2-1-16,1 1 1 15,2-10-6-15,5-4-16 16,9-9-20-16,4-7-15 16,10-4 24-16,3-3 32 15,5 0 1-15,11-4 8 16,3 1-7-16,2 1-1 15,0 2 0-15,-6 5 0 16,2 0-1-16,-8 4 1 16,-1 5-1-16,-3 2-5 0,-7-1-3 15,-4 7 8-15,-9 3 1 16,-13 1 0-16,-9 4 27 16,-5-6 2-16,-12-8 31 15,-2-2 9-15,4-11-9 16,3-4 25-16,3-5-22 15,11-8 12-15,0-4 30 16,2-1-25-16,12-4-35 16,1 3-17-16,4 4-1 15,7 8-10-15,1 4-16 16,2 4-1-16,0 0-12 0,2 2-17 16,1 0-76-16,-3 2-78 15,4 4-123-15,7 22-343 16</inkml:trace>
  <inkml:trace contextRef="#ctx0" brushRef="#br0" timeOffset="2680.7799">19180 8506 1003 0,'2'0'219'0,"-2"-2"-89"15,0 2 56-15,2 0-39 16,-2-3-58-16,2 3-4 16,-2 0 26-16,2 0-19 15,-2 0 1-15,5 0-17 16,4-4-17-16,17-3-19 16,24-5-19-16,35-6 17 15,100-12 5-15,97 0 8 16,77 8-12-16,-101 16 11 15,-4 0-22-15,-57 9-10 16,-72-3-3-16,-88-1-7 0,-12 1-8 16,-10-2 1-16,16-1 0 15,-19 3-1-15,-12 0 0 16,-5 0-13-16,-2 3-22 16,-8-1-19-16,-1 2-21 15,-11 2-64-15,-2 6-44 16,-11-3-195-16,-80 4-282 15</inkml:trace>
  <inkml:trace contextRef="#ctx0" brushRef="#br0" timeOffset="3843.77">19716 8815 1010 0,'5'-4'190'15,"-2"-4"-64"-15,10-2 18 16,-2-7-60-16,2-1 18 16,7 1 14-16,-2-7-52 15,7-5-7-15,-5 5 17 16,6 6-14-16,-3-2-23 15,-1 8-16-15,-2 6-10 16,0 2-10-16,-2 1 9 16,-3 3-10-16,-1 3-1 15,-5 1-9-15,-3 2 1 16,1 4-2-16,-3 4 4 16,1 5 7-16,-5 6-1 0,-5 10 1 15,-8-5 0-15,-2 4 0 16,-7 0 2-1,-1-4-1-15,-4 1 5 0,0 2 2 16,0-5-8-16,2-3 1 16,2-2 8-16,0-1-3 15,6-1-4-15,-3-6 5 16,4 2-5-16,5-8 7 16,2 0-2-16,3-4-1 15,6-2 3-15,0-3 8 16,0 2 4-16,0-2 12 15,4-2 6-15,-4 2-11 16,0 0-13-16,0 0-9 0,0 0 3 16,2 0-3-16,-2 0 0 15,0 0 6-15,0-3 8 16,0 6 5-16,2-6-4 16,-2 3-1-16,0 0-7 15,3 0-2-15,-1 0-4 16,0-1-5-16,2 1 10 15,12-4-11-15,18 1 1 16,10-3 4-16,18 0-5 16,8-1 8-16,12-3 3 15,0 3 15-15,-8 0-7 16,-16 0-2-16,-21 3 0 16,-14 2-5-16,-17 1-2 0,-3 1-5 15,-3 0-5-15,-3 0-1 16,1 1-6-16,0-1-4 15,2 0-31-15,0 0-47 16,-2 0-107-16,4 2-302 16,7 2-244-16</inkml:trace>
  <inkml:trace contextRef="#ctx0" brushRef="#br0" timeOffset="5569.65">21669 8203 1083 0,'2'-4'213'0,"2"0"-42"16,-2-6 156-16,1 4-84 15,-3 3-82-15,2 2-25 16,-2 1-41-16,-2 0-20 16,2 0-26-16,-3 1-20 15,1 2-29-15,-2 3-1 16,0 8-12-16,-6 12 11 16,-3 12 2-16,-7 11 0 0,0 7 1 15,-2 2 1 1,3 2-2-16,-2-2 1 0,3-3-1 15,-1-8 0-15,0 0 2 16,1-11-2-16,1-2 0 16,5-15 0-16,3-4 0 15,7-9 0-15,0-4 1 16,2 0-1-16,2-4 9 16,0 0 3-16,0 0 12 15,2-11-5-15,3-8-17 16,5-17 3-16,7-15-5 15,2-10-8-15,8-12-2 16,2 0-4-16,4 6 5 0,1 7 8 16,-1 12-8-1,4 11 0-15,-4 12-3 0,3 4-1 16,-5 6 4-16,-6 10-6 16,-6 3 4-16,-8 2-1 15,-3 8-1-15,1-1 2 16,-1 2-1-16,-4 5-4 15,-6 0-8-15,-2 7-3 16,-9 4 6-16,-5 2 19 16,-1 0 1-16,-6 3 1 15,-3 1 0-15,-6 3 0 16,-1-2 0-16,0 0 1 16,4-4 6-16,6-4-7 15,8-9 0-15,6-4 0 16,2-5 6-16,7-4 14 15,5-2 1-15,-5 2-2 16,0-2 10-16,0 0-7 0,0-2-11 16,0 1-10-16,0 0-1 15,2 0 1-15,-2 3 5 16,3 3 3-16,-3-3-8 16,2 0 6-16,-2 0-6 15,0 2-2-15,0-1 1 16,2 2-10-16,4 7-1 15,15 8 11-15,13 6-1 16,16 13 1-16,12-4 0 16,4 6 0-16,-4-6 0 15,-14-6 0-15,-14-9 1 0,-16-9-1 16,-12-2 0-16,-6-7 1 16,0-2 10-16,-2-3-1 15,2 4-10-15,0 1-4 16,-2-4-44-16,0-6-153 15,0-7-468-15,-25-51-722 16</inkml:trace>
  <inkml:trace contextRef="#ctx0" brushRef="#br0" timeOffset="6108.15">22166 7874 1155 0,'0'-2'156'0,"0"2"-48"15,2 0 91-15,0 0-46 16,2 0-61-16,-2 0-44 16,0 0 7-16,-2 0 38 15,0 0-16-15,-2 0-37 16,2 2-29-16,0 2-11 0,-2 9-1 16,0-1 1-16,2 7 0 15,-2 2 13-15,2-1-5 16,0 3 7-16,0 2-3 15,0-1 1-15,0 2-4 16,0-6 6-16,2-8-7 16,-2-4 1-1,2-8 6-15,-2 0 69 0,4-2 18 16,8-6 4-16,15-7-23 16,19-10-59-16,19-11-6 15,13-8-3-15,0 4-14 16,-6 2-1-16,-10 8 0 15,-20 10 0-15,-11 5-10 0,-18 14-47 16,-5 1-110 0,-8 7-188-16,-8 8-284 0,-42 29-268 15</inkml:trace>
  <inkml:trace contextRef="#ctx0" brushRef="#br0" timeOffset="7687.99">22667 8313 852 0,'0'-1'308'16,"0"1"-161"-16,0 0-20 0,0 0-53 15,2 0-31-15,-2 0 16 16,2 0 35-16,-2 0 20 15,-2 0 27-15,2 0-37 16,0 0-22-16,-2-5-17 16,2 5-14-16,2 0-15 15,-2-1 9-15,2 2-3 16,0-1-14-16,0 0-7 16,0 0-4-16,4 0-11 15,-2-1-5-15,13-2 5 16,8 0-6-16,10-4 0 15,8 2 0-15,1-4-1 16,-4 5 1-16,-1 1-1 0,-8-1 1 16,-9-1 0-1,-6 2 0-15,-12 0 0 0,-2 3-1 16,-4 0-21-16,2 0-35 16,-2 0-29-16,0 0-32 15,0 0-101-15,-3 6-78 16,-9 3 112-16,-5-2-43 15,-59 17-236-15</inkml:trace>
  <inkml:trace contextRef="#ctx0" brushRef="#br0" timeOffset="8102.51">22517 8506 100 0,'4'0'902'0,"-4"-2"-718"16,4 2 10-16,-2-3-38 15,0 1-11-15,-2 2-55 16,2 0-42-16,5 0-21 16,3 0-12-16,13 0-14 15,8 0-1-15,11 2 0 16,10 1 23-16,3-1 17 16,-1-2 23-16,-5-2-16 0,-14-3-1 15,-12 3 7-15,-15-1-17 16,-8 3-14-16,-2 0-20 15,0-1-2-15,0 2-44 16,-2-2-134-16,-1 2-151 16,-7 4 23-16,-7 0-298 15</inkml:trace>
  <inkml:trace contextRef="#ctx0" brushRef="#br0" timeOffset="9385.99">23540 8251 1027 0,'-7'-2'138'0,"5"0"3"0,-2-2-97 15,-3 3-34-15,-1-6-8 16,-4 5 14-16,-3 2 32 15,-1-2 9-15,-4 2 5 16,-1 0-16-16,-5 8-8 16,-3 2-25-16,2 9 1 15,0 5-13-15,3 2-1 16,2 6 0-16,6 4 1 16,2 0-1-16,8-1 0 15,6-2 1-15,6-7 10 16,6-5-1-16,4-11 17 15,5-3 18-15,8-10 2 0,3-4 1 16,4-7-11-16,-3-6-16 16,-1-6-4-16,-3-4 13 15,-6-2-20-15,-4 6 20 16,-7 6 12-16,-6 7-9 16,-6 6-9-16,0 7-21 15,-3 0-3-15,0 6-40 16,-1 0-23-16,-2 9 27 15,1 2 25-15,-1 9 10 16,2 4-5-16,0-2 6 16,2 2 0-16,4-4-1 15,2-2-1-15,2-6 2 0,1-7 0 16,-1-3 12-16,6-5-1 16,-1-6 10-16,4 1 6 15,7-10 6 1,3-7-8-16,6-5 7 0,0-6-20 15,3-10-11-15,-5 2 10 16,0 1-11-16,-14 4 2 16,-1 5 14-16,-11 8 2 15,-4 5 0-15,-1 8-12 16,-3 4-6-16,-4 2-12 16,7 2-4-16,-3 2-5 15,3-2-20-15,2 3-16 16,2-2 14-16,0 2-11 15,3 1 30-15,7 1 24 16,0 0 15-16,7-1-6 0,5 4-2 16,0-5 1-1,-1-3 1-15,-3 2 18 0,-9-3 10 16,-5 0 11-16,-4 1-19 16,-4-1-22-16,0 3-7 15,-2 1-11-15,-5 8 9 16,1 4 1-16,-4 8 0 15,3 4 1-15,3 0 0 16,-2 3-1-16,6-4 0 16,2-3-9-16,2-6-5 15,4-8 13-15,2-4-7 16,5-4 9-16,10-2 12 16,1-6-2-16,10-6 5 0,-1-10 11 15,0-8-14-15,-4-6 1 16,0-6-5-16,-6 2-1 15,-10 2 4-15,-7 9 8 16,-3 7 2-16,-3 11-7 16,-5 1-13-16,3 7 6 15,-2 2-7-15,4 1-16 16,-5 5-2-16,-3 9-6 16,-8 11 10-16,1 4 7 15,-1 10 5-15,7 5 1 16,5-4-10-16,4 4 11 15,2-8-2-15,4-10-7 16,7-7 0-16,1-10 3 16,7-4-7-16,7-8-28 0,8-1-103 15,8-6-94-15,0-6-134 16,66-46-713-16</inkml:trace>
  <inkml:trace contextRef="#ctx0" brushRef="#br0" timeOffset="9824.92">24496 8416 884 0,'0'-4'321'16,"0"2"-143"-16,3-7 13 15,-3 8-37-15,-3-3-19 16,0 4-49-16,0-2-41 16,0 2-5-16,1 0-32 15,-3 0-8-15,-3 5-8 0,-13 2 7 16,-3 3 1-16,-5 10 0 15,-3 6 0-15,1 5 0 16,4 4-1-16,4 3 1 16,4-3-1-16,4-4-5 15,8-5 5-15,7-8-11 16,4-7-1-16,12-4 13 16,7-8 26-16,8-7-2 15,7-5 4-15,-3-5-16 16,-6-5 9-16,-2 0 12 15,-10 3-1-15,-3 6 14 16,-7 2-26-16,-3 6 1 16,-4 6-1-16,0 0-20 15,0 2-10-15,0 2-7 16,0 2-2-16,1 8 13 0,5 5 5 16,5 8 0-16,4 2 1 15,6 1 1-15,10 0-1 16,-2-4-29-16,2-11-61 15,-4 1-141-15,13-16-227 16</inkml:trace>
  <inkml:trace contextRef="#ctx0" brushRef="#br0" timeOffset="11033.15">23132 8831 535 0,'-2'0'667'15,"0"-2"-563"-15,2 2 14 16,-2 0-40-16,-1 0-51 16,3 2-27-16,-8 4 0 0,-6 4 6 15,-5 4-5 1,-8 4 7-16,2 6 4 15,-6 4-10-15,4 0 5 0,5-2 1 16,8 1-8-16,12-7-5 16,7-6-5-16,13-3 10 15,6-8 0-15,11-3 8 16,4-9 8-16,0-4 23 16,-3-9 23-16,-5-6-7 15,-8-5 22-15,-6-4-31 16,-7 4 23-16,-6 7-15 15,-6 8-34-15,0 3-2 16,-3 10-18-16,3 3 0 16,-1 2-41-16,1 5-37 15,-3 2 17-15,1 7 13 16,-2 2-17-16,1-1-10 16,5 6 23-16,3-3 13 0,5-2-2 15,6-8 13-15,5-2 20 16,11-6 8-16,5-8 0 15,4-5 1-15,3-8 9 16,-5-6 11-16,1-2 21 16,-7-3-10-16,-6 4 76 15,-9-1-6-15,-5 8-38 16,-5 5 13-16,4-2 8 16,-6 8-22-16,-2 2 0 15,3 4-25-15,-5 4-13 16,0 0-8-16,0 0-17 0,0 1 0 15,-3 5-24-15,-3 14 5 16,-8 7 18-16,1 12-7 16,-7 6 7-16,-5 4 1 15,-4 4 0-15,-2 2-1 16,-7 2-36-16,0-2-4 16,-4 1-34-16,2-8-6 15,4-6 2-15,7-6-2 16,14-10 57-16,8-10-4 15,9-10 28-15,10-6 65 16,14-2-8-16,12-10-30 16,4 1-11-16,1-12-2 15,-12-3 2-15,-4 0-10 16,-14 0 39-16,-11 3 11 0,-6 5-28 16,-7 5-5-16,-2 3-14 15,-1-2-9-15,2 6 9 16,8 3 6-16,6 2 2 15,3 2-4-15,4-2 8 16,5-1-6-16,10-2-15 16,13-4 0-16,15 2-1 15,15 2 0-15,6 1 0 16,-1 3-7-16,-8 4 2 16,-20-1-63-16,-19 1-133 15,-21 3-173-15,-64 12-180 16</inkml:trace>
  <inkml:trace contextRef="#ctx0" brushRef="#br0" timeOffset="11569.43">22656 9747 1337 0,'4'-8'159'16,"0"0"88"-16,5-2-1 15,-5 7-121-15,-1 0-64 16,0 3-26-16,-3 3-11 0,0-3-9 15,-6 3-6-15,2 2-9 16,-11 16 0-16,-8 10 0 16,-6 10 0-16,-6 12 8 15,-1-1-8-15,7 2 2 16,5-12-2-16,6-6-23 16,11-12-22-16,5-14-45 15,4-1-59-15,8-12 37 16,13-13-28-16,14-14-134 15,87-96-327-15</inkml:trace>
  <inkml:trace contextRef="#ctx0" brushRef="#br0" timeOffset="11783.24">22990 9637 714 0,'0'0'588'16,"2"-2"-429"-16,-2-1 115 0,0 2-73 15,-2 2-135-15,2 2-66 16,-7 7 17-16,0 4-16 15,-6 9 56-15,-5 13-3 16,-9-1-19-16,-4 9-11 16,-2 2-9-16,1 5-15 15,3-3 0-15,3 3 0 16,8-7-10-16,2-7-28 16,1-10-95-16,9-8-107 15,0-8-20-15,2-14-197 16</inkml:trace>
  <inkml:trace contextRef="#ctx0" brushRef="#br0" timeOffset="12239.91">22575 9824 1190 0,'7'-3'252'0,"0"3"-206"16,10-2 70-16,4 2 5 15,3 6-46-15,-2 6-52 16,-2 5-16-16,-1 7 16 16,-2 4-2-16,5 2 1 15,5-3-2-15,0-2 1 16,4-7 25-16,7-8-5 16,0-6-11-16,4-6-6 15,-4-9 3-15,-4-3 4 0,1-11-5 16,-4-3-11-1,0-5-8-15,-4-2-1 0,-2 0 3 16,-10 1 9-16,-6 5 8 16,-9 6 11-16,-8 7-17 15,-1 7-20-15,-10 7-6 16,-5 3-10-16,-5 7 1 16,3 6-14-16,-1 7-1 15,6 0 9-15,6 5 8 16,8 1-4-16,5 3 16 15,4-1-8-15,3 2 1 16,2-6-5-16,3-2-52 16,1-9-25-16,3-2-45 15,9-4-108-15,45-23-355 0</inkml:trace>
  <inkml:trace contextRef="#ctx0" brushRef="#br0" timeOffset="12929.34">23404 9806 934 0,'9'0'134'16,"-2"1"-14"-16,4 5 6 15,0 0-39-15,1 4-44 16,-6 4-23-16,-4 6-1 16,-8 7 1-16,-10 7 1 15,-9 4-8-15,-6 1 1 0,-5-2-4 16,3-5 22-16,4-3 5 16,2-11 37-16,11-4-2 15,5-7-20-15,9-5 1 16,4-2 28-16,3-2 16 15,8-5-10-15,6-10-52 16,10-9-25-16,6-8-9 16,8-8 0-16,5-2-1 15,-3 2 0-15,0 3 4 16,-3 2 4-16,-7 8-14 16,-12 5 12-16,-6 10-6 15,-10 10 19-15,-7 3-14 16,0 1-5-16,-2 1-9 0,0-1-3 15,-3 4-12 1,-8 9 12-16,-3 3 12 0,-1 9-1 16,-8 7 1-16,7 5 0 15,0 1 1-15,8-2 0 16,4-4 5-16,8-6-6 16,6-7-1-16,9-6-16 15,11-3-23-15,11-10-95 16,2-10-147-16,72-42-231 15</inkml:trace>
  <inkml:trace contextRef="#ctx0" brushRef="#br0" timeOffset="13326.4597">23907 9821 1148 0,'-4'-2'165'0,"2"2"-89"15,-7 2 5-15,-5 2-40 16,-5 7-11-16,-2 0-12 15,-8 7 0-15,3 3 1 16,2 2-17-16,-3 4-2 16,4 0 8-16,3 3-8 15,7-7-1-15,4-2 1 16,2-7 1-16,12-3 9 16,6-5 14-16,6-4 20 15,16-6-8-15,2-5 13 0,6-8 4 16,0-5-11-1,-4-3-21-15,-10 0 54 0,-6 7 28 16,-15 8-26-16,-2 8-22 16,-4 0-20-1,-2 4-35-15,2 2-10 0,-4 8-26 16,0 4 30-16,-3 10 5 16,-1 8 1-16,-2-2-1 15,6 2-7-15,-3-6-52 16,5-3-33-16,0-12-60 15,2-3-82-15,2-7-76 16,29-25-209-16</inkml:trace>
  <inkml:trace contextRef="#ctx0" brushRef="#br0" timeOffset="14815.08">24069 9934 1064 0,'0'-8'193'16,"2"1"41"-16,0-3 30 15,0 0-69-15,-2 3-57 16,-2 2-67-16,0 5-37 0,-8 0-34 16,-9 5-9-1,-10 4-1-15,-11 9-1 0,-7 7 2 16,5 1-27-16,5 3-39 15,13 0-52-15,15-7 46 16,9-6 33-16,16-4 45 16,15-8 3-16,9-4 18 15,9-4-9-15,5-8 4 16,-8 0 31-16,-4-5-14 16,-11-4 7-16,-8 4-1 15,-9 4 29-15,-10 5-20 16,-4 4-27-16,-2 4-18 0,-2 0-18 15,1 8-24 1,-2 0 26-16,1 8 4 0,-5 6 3 16,-5 10 3-16,1 8 6 15,-3 6 0-15,-1 4 0 16,-1-2-1-16,-2-1 1 16,2-4-9-16,1-9-3 15,0-9 1-15,9-9 11 16,2-10 1-16,3-6 16 15,0-2 20-15,3-8 46 16,-4-6-56-16,2-10-21 16,2-11-6-16,2-8-15 15,12-5-27-15,6-7-32 16,15-3-40-16,10 5 24 16,9 5 29-16,1 13 32 15,1 11 4-15,-3 12 11 0,-1 2 7 16,-10 6 2-16,-9 0 4 15,-4 0 2-15,-6 0 36 16,-4-1 21-16,-5 0 17 16,-3 1 21-16,-5 1 2 15,-2 4-11-15,-8 1-20 16,4 0-32-16,-4 0-23 16,0 0-12-16,-5 1-11 15,-5 2 2-15,-7 5 3 16,-10 6 5-16,-8 5-1 15,1 8-11-15,-4 7 7 16,2 6 5-16,4 2-5 16,10 1-22-16,8-10-22 15,9-7-5-15,9-8 4 0,9-7 48 16,11-5 3-16,4-11 18 16,12-2-8-16,4-12 2 15,-5-5-3-15,1-6 6 16,-9-8-14-16,-4 5-1 15,-8 0-8-15,-1 7 7 16,-8 7-13-16,-2 6 1 16,3 5-1-16,-6 6 2 15,2 0 2-15,0 2-11 16,-3 2-18-16,5 4-5 16,-3 8 19-16,6 0 10 15,-1 4 1-15,5 0 7 16,1-4 5-16,11-4 2 0,7-3 12 15,12-7-3-15,4-5 0 16,-1-5 0-16,-8-2 6 16,-14-4 41-16,-5 6 22 15,-15 0 4-15,-4 8-31 16,-2 2-51-16,-2 2-34 16,-1 6-65-16,-4 3 45 15,0 0 21-15,5-1 9 16,-1-2 7-16,5 0 5 15,0-4 3-15,2-1 9 16,3-3 17-16,3-5 22 16,13 1-29-16,6-4-8 0,6 0 5 15,-2 2 8-15,0-4 39 16,-8 7 18-16,-4-2-12 16,-5 5-22-16,-7 0-37 15,-1 8-1-15,-1 3-21 16,2 8-126-16,-5 1-123 15,11 14-248-15</inkml:trace>
  <inkml:trace contextRef="#ctx0" brushRef="#br0" timeOffset="14936.34">25293 9962 1884 0,'-11'-5'0'15,"-47"-40"-265"-15</inkml:trace>
  <inkml:trace contextRef="#ctx0" brushRef="#br0" timeOffset="26143.27">19822 11434 653 0,'0'-11'133'0,"-2"2"-11"16,-1-13 38 0,1 2-46-16,-1-1-24 0,-1 7-4 15,4 0-22-15,0 6-17 16,0-1 7-16,-2 4-5 15,-1 1 7-15,1 3-16 16,0-2 2-16,0 2-21 16,2-2-10-16,0 3-11 15,0 0 0-15,0 3 6 16,0-3 7-16,0 0 19 16,2 0 10-16,0 0 19 15,-2 0 25-15,0 0-16 16,0 0-14-16,0 0-10 15,0 0-7-15,0 1-7 16,0-1-4-16,-2 0-1 0,4 0 6 16,-2 0-10-16,0 0-10 15,0 0 1-15,2 0 5 16,3 3-5-16,-1-3-13 16,6 0 4-16,7 4-5 15,22-1 2-15,11 6 5 16,13-2-7-16,-5-3 2 15,-7 1 2-15,-9-4-3 16,-13-2 0-16,-11 1 8 16,-13-3-8-16,-10 1-1 0,-2 2 0 15,-4-2-99 1,-9 4-72-16,-4 3-114 0,-5 3-39 16,-40 9-177-16</inkml:trace>
  <inkml:trace contextRef="#ctx0" brushRef="#br0" timeOffset="26490.02">19612 11444 586 0,'-2'0'107'0,"2"0"-50"0,-2 0 45 15,4 0 57-15,-2 2-14 16,2-2-85-16,-2 1 12 16,0-2-7-16,-2 1 14 15,2 0-20-15,0 0-16 16,0 0-19-16,0 0-10 15,2 0-3-15,-2 0-10 16,2 0 0-16,-2 1-1 16,2 2-42-16,-2 3-111 15,3 2-107-15,10 14-454 16</inkml:trace>
  <inkml:trace contextRef="#ctx0" brushRef="#br0" timeOffset="27136.48">19743 11564 905 0,'0'0'232'0,"0"0"-64"0,-2-2-7 16,0 0-38-16,0 2 0 16,2 0-33-16,-2 0 13 15,2 0 1-15,0 0-22 16,0 0-7-16,0-2-25 16,0 4-11-16,2-2 4 0,0 0-10 15,0 2-4 1,0-2-8-16,0 0 4 0,1 0-10 15,4 0-9-15,12 2 2 16,22-2-7-16,24 4 5 16,26-2 2-16,16 4 4 15,-3-4 0-15,-7 3-2 16,-22-4 1-16,-15 2-10 16,-22-3 11-16,-20 0-11 15,-12 2 0-15,-6-2 0 16,0 0 1-16,-2 0-2 15,0 0-6-15,2 0-5 16,0 1 11-16,0-1-21 0,0 0-25 16,-2-1-7-1,2 1-34-15,-4-2-52 0,-2 4-139 16,-4-1-46-16,-26 3-241 16</inkml:trace>
  <inkml:trace contextRef="#ctx0" brushRef="#br0" timeOffset="36132.11">20878 11437 46 0,'2'0'702'0,"0"0"-579"15,0 0 11-15,0 0 2 16,-2 0-40-16,2 0-12 16,0-1 11-16,-2-1 4 0,0 2 30 15,0-2-14 1,-2 2-29-16,2 0-16 0,-2 0-19 16,2 0-12-16,0 0-6 15,0 0-9-15,0 0-3 16,0 0-3-16,0 0-6 15,0 0-1-15,0 0-4 16,0 0 16-16,2 0 2 16,0 0 8-16,2-9 2 15,0 4-7-15,0-10-17 16,1-1-11-16,5 1 1 16,0-4 6-16,1 2-7 0,-1 0 8 15,4 4-8-15,-3 3 1 16,3 1-1-16,3 3 0 15,-3 0 0-15,-3 4-2 16,-4 2-16-16,-1 2 18 16,-1 1-9-16,0 0-2 15,-1-1 4-15,-2 7-1 16,0-1-7-16,-2 4 14 16,-2-1 1-16,0 5-1 15,-5-2 0-15,-6 5 1 16,-3 1-14-16,-4 4 14 15,-7-3 10-15,-2 1-8 16,-2 3-1-16,2-8 7 0,4-2-5 16,8-1-2-1,5-5-1-15,4-4-3 0,8 1 1 16,0-6 4-16,2 1-4 16,2-1 10-16,1 0-2 15,4 3 1-15,11 1 5 16,12 0-4-16,10 2 8 15,2 0-14-15,-1-2 3 16,-10-2-5-16,-6 1 0 16,-14-3-24-16,-11-3-17 15,-6 3-124-15,-11-2-295 16,-57-8-246-16</inkml:trace>
  <inkml:trace contextRef="#ctx0" brushRef="#br0" timeOffset="36663.44">21107 11466 835 0,'0'0'241'0,"0"0"-142"16,0 0 35 0,3 0-64-16,-3 0-51 0,0 2-18 15,2-2-1-15,-4 2 0 16,2-2 1-16,2 0 1 15,-2 0 17-15,0-2 32 16,2 2 23-16,-2 0 44 16,0 0 1-16,0 0-1 15,0-2-17-15,0 2-47 16,0 0-32-16,0 0-16 16,0 0-5-16,0 0 0 15,0 0-1-15,0 0 0 16,2 0 9-16,2 0 18 15,7 0 9-15,2 0-19 0,5-2-11 16,1 2-5-16,-11-2 0 16,-3 2 0-16,-5-3 0 15,0 3-1-15,-3 0 0 16,-1 0-6-16,2 0-5 16,-2 3-34-16,-3-1-100 15,-7 2-38-15,-39 14-152 16</inkml:trace>
  <inkml:trace contextRef="#ctx0" brushRef="#br0" timeOffset="37326.9">21490 11332 880 0,'-2'0'179'16,"2"0"-64"-16,0 0 4 16,-2-3-49-16,2 3-38 0,0 0 23 15,-2 0 16 1,2 0-19-16,-2 0 46 0,0 0-22 16,-4 0-52-16,2 0-18 15,-4 0-3-15,-3 3-1 16,-4 2 13-16,3 0-9 15,-4 0 4-15,7-1-1 16,0 7-6-16,2-4-3 16,3 3 2-16,4 5 2 15,4-1 2-15,5 1 0 16,7 4 24-16,4-2 6 16,3-2 3-16,2 1-4 0,-2-3-11 15,-4 0-3-15,-5-3 3 16,-4-2-11-16,-4-3-5 15,-6 2-7-15,-4 3-1 16,-3 4 0-16,-2 6 9 16,-2 2 20-16,-5 0-28 15,3-3 15-15,-1-8 2 16,-1-1 15-16,1-6 9 16,1-1-24-16,-5-3 0 15,1-3-16-15,1-1-2 16,-2 2-6-16,5-6-35 15,0 4-110-15,-4-2-170 16,-4-9-218-16</inkml:trace>
  <inkml:trace contextRef="#ctx0" brushRef="#br0" timeOffset="42548.88">21426 11289 516 0,'-2'0'78'0,"2"-2"-58"16,-7 2-10-16,4 0 2 16,1 0-11-16,0 0 0 15,2 0 14-15,-2 2 57 16,2-2 3-16,0 0 7 16,0 0 10-16,0 0 16 15,2 0-21-15,-2-2-17 16,0 2-22-16,2 0-19 0,-2 0-1 15,2 0 8 1,-6 0-16-16,4 0-19 0,0 0 12 16,0 0 3-16,0 0 11 15,0 0 11-15,14 2 2 16,-12-2 1-16,0-2 10 16,0 2 13-16,2 0-23 15,7 2-22-15,12-2-7 16,6 0-11-16,14 4 0 15,7 0-1-15,2 2 1 16,2 3-1-16,-10-3 0 16,-11-3 1-16,-15-1 5 15,-13-2-6-15,-10 0 1 16,-4-2-9-16,-4 2-4 16,-5 0 3-16,-2 0-21 15,0 0-81-15,11 4-64 0,5 0-119 16,31 10-450-16</inkml:trace>
  <inkml:trace contextRef="#ctx0" brushRef="#br0" timeOffset="43266.98">22034 11442 1018 0,'2'0'149'16,"-2"0"-106"-16,3 0 8 0,-6 0-34 16,3 2-17-1,-2-2 0-15,-1 3 7 0,1 3 53 16,-2 3-15-16,-5-1 21 15,-4 4-42-15,-3-1 12 16,-7 2-7-16,-3 1-4 16,-6 0-5-16,-1-2-11 15,-2 0 1-15,1-6 7 16,3-4 17-16,4-2 11 16,12-2 17-16,9-2 1 15,0 0 4-15,6-8 8 16,0-2-39-16,6-6-6 15,4-8-16-15,8-1-13 16,9-1 5-16,4 4-6 16,4 8-13-16,7 11 13 0,1 8-9 15,7 9-1 1,-2 7-6-16,-4 6 16 0,-12 7 1 16,-14 6-1-16,-15 1-5 15,-15 1 5-15,-17 4 11 16,-11-2 29-16,-10-5 8 15,4-5-1-15,7-7-22 16,6 0-11-16,16-9-14 16,9-4 0-16,5-7 0 15,3-3-1-15,3 5-18 16,-1-10-110-16,0 5-144 16,0-1-59-16,13-25-482 15</inkml:trace>
  <inkml:trace contextRef="#ctx0" brushRef="#br0" timeOffset="46217.28">22644 11540 856 0,'5'-1'189'15,"-5"-1"-21"-15,5-5-23 16,-5 5-32-16,2-4-43 16,0 4 2-16,0 0 30 15,-2-2 6-15,2 0 15 16,-2 0-31-16,-2-1-29 16,2 1-24-16,-2 1-11 15,0 2-5-15,-3-3-16 0,-2 1-7 16,3 1 1-1,-4-2-1-15,5 2-1 0,-8-4 1 16,-5 0-1-16,-4-2-1 16,-6 0-5-16,1 2-5 15,-4 2-6-15,6 1 6 16,-1 2-9-16,7 1 6 16,-2 1 4-16,8 2-13 15,2-1-16-15,-4 3 22 16,4 4-2-16,0 1 1 15,0 2-23-15,7 3-15 16,4 2 24-16,7 6 5 16,11 0 28-16,9 1 6 15,11 2-6-15,2-4 1 16,-1-2 8-16,-6-6-9 0,-10 0 0 16,-5-3 0-1,-11-2-1-15,-7-1-24 0,-2 0 7 16,-6 2 8-16,-6 2 10 15,-1 2 15-15,-3 5-15 16,-1-5 3-16,-6 3-3 16,0-3 1-16,-2-1 0 15,-4-7-1-15,0-3 15 16,-1-3-3-16,4-6 12 16,7 0 9-16,9-1 20 15,10-10 17-15,8-5-25 16,15-10-34-16,14-5-5 0,17-6-6 15,6 7-38 1,-2 2-105-16,0 2-172 0,55-52-667 16</inkml:trace>
  <inkml:trace contextRef="#ctx0" brushRef="#br0" timeOffset="47299.07">22822 11510 1118 0,'3'0'179'0,"-1"0"-13"16,2 0 13-16,1 0-26 15,-2 0-63-15,-3 2-59 16,2-2 11-16,-2 2-12 16,-2 0-4-16,2 10-25 15,-3 4 12-15,1 14 5 16,-3 6-4-16,1 7-13 15,-1 0 5-15,-3 4-5 16,3-1-1-16,1-4 0 16,-1-2 0-16,0-10-1 0,1-5-6 15,0-4-4 1,-1-9 5-16,3-5 5 0,0-4 1 16,2-3 18-1,0-3-12-15,2 2 26 16,-2-2-4-16,5-10-7 0,1-5-13 15,1-12-8-15,4-6 1 16,7-8-1-16,4-2 0 16,7-3-1-16,7 1-4 15,1 9 4-15,4 6-8 16,1 7 3-16,-2 6-12 16,-5 10 3-16,-3 0 9 15,-8 10-8-15,-5 3-31 16,0 0 12-16,-5 7-3 15,-3-2 0-15,-2 2 2 0,-7-1 1 16,-4-2 0-16,-3 3 13 16,-8 2 13-16,-5 4 7 15,-8 0 1-15,-5 0 0 16,-4 0-1-16,4 1-1 16,-2-6 1-16,4 3 24 15,5-6 2-15,2-1-10 16,3 0 5-16,4-3 14 15,9-1-14-15,0-3-3 16,4 1 1-16,4-1-4 16,0 0 33-16,2 0-1 15,-2 0-4-15,2 0-4 16,-4 0-13-16,2 0-17 16,-2 0-3-16,0 0-6 15,0 3-1-15,3-3-7 0,3 6 1 16,6 4 1-16,5 6 5 15,16 12 1-15,5 6 16 16,7 6-1-16,0 0-13 16,2-1 4-16,-10-8-5 15,-8-7 1-15,-11-10-1 16,-11-8 0-16,-5-4 9 16,-2-2-9-16,-2-2-1 15,-2-2-86-15,-4-2-175 16,-23-36-687-16</inkml:trace>
  <inkml:trace contextRef="#ctx0" brushRef="#br0" timeOffset="47789.75">23454 11459 948 0,'0'0'183'0,"0"3"-79"0,2-3 4 15,2 4-26-15,0 0 17 16,3 6 35-16,2-1-20 15,0-2 10-15,4 3-29 16,-3 0-8-16,-4 2-62 16,3-1 5-16,-5 0-3 15,5 1-16-15,-6 2 2 16,-1 3-7-16,0 4 6 16,-2 2 0-16,0-2-6 15,2-1 9-15,0-5 17 16,3-8 13-16,-3-3 60 15,6-5 25-15,15-6 4 16,15-6-50-16,15-8-21 16,16-8-8-16,10-10-26 15,6-1-23-15,1 0-6 16,-8 8-16-16,-11 0-46 0,-13 16-31 16,-13 4-78-16,-3 13-96 15,-7 13-221-15,18 50-78 16</inkml:trace>
  <inkml:trace contextRef="#ctx0" brushRef="#br0" timeOffset="50073.61">19745 12775 204 0,'0'-2'780'15,"0"2"-702"-15,3 0-3 16,-3 0 21-16,2 2-58 16,-2-2-28-16,0 0 20 15,0-2 35-15,-2 2 16 16,-1-2 22-16,3 0 59 15,-2 2-31-15,2-3 5 16,2 3-55-16,1 0-10 16,1 0-35-16,5-1-12 15,9-5-17-15,11 3-7 16,14-1 0-16,9 1-13 16,7 3 11-16,-6 3-5 15,-5-3-5-15,-11 0-6 16,-8 0-27-16,-14-3-72 0,-3 3-59 15,-10 3-98-15,-27 10-358 16</inkml:trace>
  <inkml:trace contextRef="#ctx0" brushRef="#br0" timeOffset="50303.5">19884 12947 1216 0,'2'-3'260'0,"5"-1"-200"16,11-4 24-16,11-1-61 16,9 4-23-16,17 3-55 15,6 2-64-15,3 3-70 16,67 14-290-16</inkml:trace>
  <inkml:trace contextRef="#ctx0" brushRef="#br0" timeOffset="50883.68">20586 12859 973 0,'0'0'156'0,"2"-6"-27"16,0 3-30 0,3-6-38-16,3 0 5 0,6-4-52 15,-1 0 1-15,2-2-6 16,6-1-9-16,-3 0 0 16,1 4 11-16,0 2-11 15,-1 4 0-15,-1 2-2 16,0 4 1-16,2 4-10 15,-1 0 5-15,-5 6 5 16,1-2-5-16,-10 8 4 16,-4 4-8-16,-6 5 9 15,-11 2 0-15,0 0 1 16,-5 1 0-16,-3-2 6 16,0-2-5-16,1 0 14 15,2-5-9-15,4-5-4 16,3-1 5-16,7-1 1 15,5-7-8-15,6 1 8 0,5-4-8 16,7 3 16-16,7 3-10 16,14 0 12-16,4-4-17 15,-2 0-1-15,-2 0-73 16,-3-4-137-16,27-14-338 16</inkml:trace>
  <inkml:trace contextRef="#ctx0" brushRef="#br0" timeOffset="51087.43">21114 12946 1514 0,'0'-2'313'0,"0"-2"-175"0,2 0 33 16,-2 2-111-16,2 4-60 15,-2-1-165-15,7 6-195 16,-3 5 33-16,14 2-439 16</inkml:trace>
  <inkml:trace contextRef="#ctx0" brushRef="#br0" timeOffset="51568">21653 12791 1178 0,'-2'-2'180'16,"-1"0"-23"-16,-1-2 35 16,-2 0-133-16,-11 4-59 15,0 0-6-15,-10 8 5 16,3 1-11-16,1 6-9 16,10 3-30-16,7 5 16 0,12 1-2 15,9 2 37-15,12 0 6 16,4 2-6-16,-4-4 6 15,2-2-6-15,-6-4 2 16,-6 2 26-16,-3-6 10 16,-11-2-37-16,-3 0 16 15,-5-4 11-15,-9 6-13 16,-9-2 6-16,0 0 2 16,-9 0-7-16,-1-2-2 15,2-2-13-15,6 0-1 16,0 1-58-16,13-6-80 15,4 0-53-15,8-9-161 16</inkml:trace>
  <inkml:trace contextRef="#ctx0" brushRef="#br0" timeOffset="51724.71">21733 12814 1127 0,'13'-8'180'0,"5"5"-107"16,14-1-35-16,3 7-38 16,5 6-36-16,61 26-270 15</inkml:trace>
  <inkml:trace contextRef="#ctx0" brushRef="#br0" timeOffset="52236.7691">22303 12897 1209 0,'0'0'207'16,"0"0"-99"-16,-2 3 60 15,2-3-145-15,-4 8-23 16,-5 0 0-16,-5 10 0 15,-7 1 12-15,-2 2 3 16,-6 2-15-16,-2 0 1 16,2-3 12-16,-5-4-5 0,0-8 4 15,4-2 12-15,3-8 27 16,0-2 18-16,5-4-24 16,9-4 1-16,4-2 7 15,5-6-41-15,10-4 0 16,9-6-12-16,12-3-15 15,13 1 0-15,7 5-25 16,5 6 8-16,-2 7 7 16,2 14 8-16,-3 10 7 15,-2 4 1-15,-5 11 9 16,-11 5 17-16,-11 3-5 16,-15 8 3-16,-12-1 6 0,-13 2-6 15,-9 0-5-15,-9-2 8 16,-2-6-17-16,-2-3 15 15,0-6-16-15,8 0-12 16,7-8-75-16,8-1-126 16,11-3-79-16,35 2-284 15</inkml:trace>
  <inkml:trace contextRef="#ctx0" brushRef="#br0" timeOffset="52711.65">22800 12966 966 0,'-2'-7'174'16,"0"4"-111"-16,-3-9 31 16,-1 5-11-16,-7-2-56 15,-5 3-20-15,-9 0-7 16,-4 2 0-16,-7-5 24 15,-2 9-18-15,6 6 5 16,8 3-5-16,8 7-6 16,7 6-1-16,11 0 1 15,9 8 5-15,9 2 11 16,15 4 7-16,3 0 5 16,3 2-5-16,-3-5 13 15,-9-8 10-15,-7-3-2 16,-9-8-19-16,-9-5-25 15,-8-4 1-15,-9 3 27 0,-10-3 10 16,-9 1 7-16,-6-3 9 16,2 1-33-16,7 1-12 15,8-5-8-15,13 0 6 16,10-6 20-16,8-5-27 16,15-8-19-16,6-9-17 15,13-8-6-15,5 0-38 16,5-1-40-16,2 12 80 15,2 10-59-15,0 7-8 16,-2 8-14-16,48 15-136 0</inkml:trace>
  <inkml:trace contextRef="#ctx0" brushRef="#br0" timeOffset="53177.85">23475 13064 1132 0,'0'0'230'0,"2"0"-22"16,-2 0 59-16,0 2-115 15,3-2-77-15,-6 2-41 16,1-2-34-16,-4 6 9 15,-7 3 29-15,-10 2-2 16,-8 9-14-16,-2 2-2 16,-3 2-14-16,1 5 3 15,-2 0-8-15,4 0 0 0,6-4-1 16,1-3-55 0,8-1-43-16,3-9-79 0,5-2 3 15,4-6-37-15,1-6 5 16,3-32-307-16</inkml:trace>
  <inkml:trace contextRef="#ctx0" brushRef="#br0" timeOffset="53416.9">23248 13026 1151 0,'5'-4'273'16,"3"2"-118"-1,6-2 74-15,9 8-124 0,0 10-52 16,6 6 4-16,-3 9-6 16,-7 4-27-16,-8 4 1 15,-2 3-14-15,-9-5-11 16,-2 2 0-16,0-5 0 16,-3-4-46-16,12-1-78 15,0-4-131-15,39 16-260 16</inkml:trace>
  <inkml:trace contextRef="#ctx0" brushRef="#br0" timeOffset="54157.18">24010 13033 1157 0,'0'0'147'0,"-2"0"-59"16,2-3 31-16,-4 6-68 15,-6-2-45-15,2 1 49 16,-3 3 41-16,-3 6-36 16,-3-1-39-16,-4 8 23 15,-1 4-38-15,-1 6 7 16,-1 4 5-16,8 4-7 16,4 0-11-16,7-1-21 0,7-7 19 15,13-9 2-15,6-4 23 16,10-1-5-16,7-10-17 15,7-4 5-15,-1-6 7 16,-4-9-5-16,-3-1 17 16,-8-3 34-16,-2-2 17 15,-8 6 19-15,-9 5-20 16,-5 3 22-16,-3 1 4 16,-2 6-47-16,-2 2-44 15,2 2-10-15,-5 3-4 16,-2 4-7-16,-5 9 11 15,-4 11 0-15,-5 7 0 16,0 6 9-16,-4 2-1 0,0 4-7 16,1-2 14-16,2-6-15 15,2-10-11-15,9-8-55 16,3-5-48-16,6-12-57 16,2-2-105-16,2-10 20 15,23-32-395-15</inkml:trace>
  <inkml:trace contextRef="#ctx0" brushRef="#br0" timeOffset="54590.81">24447 12996 1200 0,'0'0'311'16,"2"0"-199"-16,0 1 115 15,3 8-58-15,1 3-67 16,8 9 21-16,0 2-40 15,1 4-4-15,0-4-46 16,-5 4-15-16,-6-4-6 16,-2-1-10-16,0-3 5 15,-2-10 4-15,3 0 17 0,1-8 29 16,12-2 45-16,15-4-1 16,22-4-46-16,15-2-26 15,7-5-13-15,0-4-16 16,-7 4-12-16,-4 0-55 15,-15 4-50-15,-14 10-96 16,-14 4-302-16,-21 10-328 16</inkml:trace>
  <inkml:trace contextRef="#ctx0" brushRef="#br0" timeOffset="55422.54">20092 13980 654 0,'2'0'287'16,"-2"0"-98"-16,2 0-9 16,-2 0 3-16,2 0-17 15,0-2 8-15,0 2 5 16,0-4-31-16,3 4-31 15,-3 0-12-15,2-2-39 16,6 1-12-16,7-2-25 16,12-1-10-16,9 2-8 15,5-2-5-15,-1 3-5 16,-2 1-1-16,-2 0-11 16,-5 5-28-16,-11-1-63 0,-2 4-64 15,-7 1-133 1,-7-2-154-16,-25 7-198 0</inkml:trace>
  <inkml:trace contextRef="#ctx0" brushRef="#br0" timeOffset="55651.02">20055 14102 843 0,'0'0'276'16,"2"0"-109"-16,4-1 89 15,0 1-40-15,0 1-43 16,7 2-31-16,10 3-35 16,6 2-58-16,6-3-41 15,3-1-8-15,1 3-15 16,1-1-143-16,-3 0-154 16,39 8-183-16</inkml:trace>
  <inkml:trace contextRef="#ctx0" brushRef="#br0" timeOffset="66686.28">21198 13877 849 0,'0'0'274'15,"3"-3"-97"-15,-3 1 18 0,0 0 35 16,2 0-25-16,-2 0-74 16,0 2-35-16,2 0-15 15,-2 0 25-15,0-2-31 16,5 2-3-16,-10 0-19 16,10 0-8-16,-5 0-18 15,-5 0-9-15,5 0-11 16,-2 0-7-16,0 0-9 15,-3 2-9-15,-4 4-1 16,-4 8 18-16,-9 0-7 16,-1 4 2-16,4 0-3 15,5-4-4-15,9-2-10 16,5-3 4-16,7-2-5 16,9 1 24-16,11-1 0 0,8-2 2 15,5 4-2-15,-5-5 1 16,-3-3-1-1,-3-1-2-15,-2-1-4 0,-9-2 6 16,-3-1 2-16,3-6-1 16,-5-1 7-16,6-4 19 15,-9 1 3-15,1 1 1 16,-3 8-19-16,-4 2 12 16,-4 0-4-16,0 3-7 15,0 3-13-15,0-3-5 16,-2 1-14-16,-3 5-2 15,-4 4 7-15,-2 6 11 16,-7 7 2-16,3 3 2 0,-6 2-1 16,4 6 2-16,-1 0-1 15,3 2-1 1,5-6-3-16,6-4 1 0,2-8-14 16,2-10-20-16,0-2-33 15,0-2-27-15,0-4-18 16,2-4-81-16,4-2-122 15,35-24-313-15</inkml:trace>
  <inkml:trace contextRef="#ctx0" brushRef="#br0" timeOffset="67189.19">21696 13993 1041 0,'2'-3'227'0,"2"-1"-92"0,0-2 64 16,3 0 22-1,-1 4-43-15,-3 1-55 0,-3 1-28 16,0 0 32-16,0 0-20 16,0 0-31-16,-3 0-1 15,6 0-19-15,-6 0-25 16,3 0-23-16,-2 0-8 15,-2 3-8-15,-3 9-10 16,-5 6 18-16,-5 8 0 16,-3 6 0-16,-2 3 0 15,0-5 7-15,4 2-7 16,3-8 1-16,4 1-1 16,10-11 0-16,-1-5-20 15,2-5-24-15,0 0-43 0,0-4-19 16,0-4-25-1,-3 0-136-15,1-19-426 0</inkml:trace>
  <inkml:trace contextRef="#ctx0" brushRef="#br0" timeOffset="67383.38">21815 14135 1909 0,'3'-2'240'0,"-3"0"-46"16,5-1-118-16,-3 3-76 15,0 3-76-15,4 7-236 0,1 2-212 16,5 18-605 0</inkml:trace>
  <inkml:trace contextRef="#ctx0" brushRef="#br0" timeOffset="67807.64">22257 14124 689 0,'4'-3'739'15,"5"-3"-646"-15,0 0 169 0,-2 2 5 16,-5 1-133-1,-4 3-65-15,0 0-48 0,-3 0-9 16,-2 5-12-16,-6-1-14 16,-5 7 9-16,-4 2 4 15,2 5-6-15,-1 1 0 16,11-2-7-16,3 3-8 16,7 0 2-16,7-2 7 15,13 0 13-15,4 0 2 16,9-2 4-16,4 1-6 15,-6-1-8-15,-10-2 8 16,-7 1 0-16,-5 1-1 16,-9-2-11-16,-9-2-5 0,-5 4 5 15,-6 1 11 1,-6-7-1-16,-5-1-7 0,2 0 9 16,2-1 0-16,2-3-6 15,10-2-58-15,3-1-139 16,-1-2-98-16,5-10-338 15</inkml:trace>
  <inkml:trace contextRef="#ctx0" brushRef="#br0" timeOffset="67992.81">22397 14119 651 0,'20'-5'567'0,"3"2"-504"0,21 1 28 16,10 4-11-16,-1 9-58 16,-2 4-22-16,-6 7-52 15,17 30-191-15</inkml:trace>
  <inkml:trace contextRef="#ctx0" brushRef="#br0" timeOffset="68437.92">22949 14269 1008 0,'8'-4'265'15,"-6"-3"-94"-15,4-4 138 16,-1-1-52-16,-3 4-82 15,-2 2-38-15,0-1-47 16,-4 4-29-16,-1 0-17 16,-4-2-25-16,-6 3-19 15,-6 2-5-15,-14 4 4 16,-7 5-8-16,-8 8 1 16,-2 10 8-16,4 4-8 15,6 7-2-15,8 4-58 16,15 4-1-16,12-6 3 15,14-2 15-15,15-11 30 16,14-6 20-16,3-6 1 0,3-13 5 16,-8-7 22-16,-7-8 40 15,-11-5 14-15,-8-7-19 16,-16 4-29-16,-13-8-17 16,-12 5-16-16,-9 3-1 15,-1 9-5-15,5 1-51 16,9 15-90-16,7 3-313 15,15 25-293-15</inkml:trace>
  <inkml:trace contextRef="#ctx0" brushRef="#br0" timeOffset="68977.36">23313 14391 574 0,'0'-1'674'16,"0"1"-569"-16,-2-3 39 15,2 3 3-15,-5 3-102 16,1-2-45-16,-8 5 6 15,-5 5 3-15,-3-1-8 0,-5-1 20 16,3 1 12-16,-5-1 7 16,0-6 13-16,3 3 32 15,-5-8-4-15,4-4-6 16,-2 0 5-16,10 1-23 16,1-9-9-16,7 1 0 15,7 0-2-15,4-6-4 16,7 3-28-16,13-2-7 15,7 0-7-15,9 8-8 16,7 3 7-16,8 7-1 16,1 8-14-16,2 8 16 15,-5 1-2-15,-9 7-11 16,-13-1 7-16,-18 0-11 16,-18 5 13-16,-15 7 4 15,-18 1 15-15,-8 4-2 0,-8-7-5 16,4 3-7-16,10-13 0 15,9-5-1-15,12-7-11 16,13-6-59-16,0 1-170 16,16-5-348-16,40-13-221 15</inkml:trace>
  <inkml:trace contextRef="#ctx0" brushRef="#br0" timeOffset="69591.95">23618 14506 724 0,'0'0'320'16,"0"-3"-199"-16,4 3 59 15,1-1-1-15,-1-5-5 16,1 0-20-16,4-2-17 16,2-2-28-16,5-4-37 15,1-1-3-15,6 4-19 0,-1-6 11 16,3 5-13-1,-6 6-28-15,4 5-11 0,-8 1-3 16,3 0-5-16,0 3-1 16,-3 7 0-16,6-1-1 15,-8 5-7-15,-5-3 7 16,-4 1 0-16,-4 5-14 16,-8-3 15-16,-7 6 11 15,-5 2-2-15,-7 2 0 16,-4-2 0-16,2 1-8 15,3-4 9-15,1 1-8 16,7-4-1-16,3-4 0 16,5 1 5-16,6-6-6 0,2-1 6 15,4-2-4 1,2-2 31-16,10 0-12 0,13 2 49 16,10 2-44-16,12-2-5 15,7-4-21-15,2 0 0 16,-11-4 0-16,-14 4 0 15,-15-4-16-15,-14 4-62 16,-6 0-128-16,-7 4-448 16,-45 4-179-16</inkml:trace>
  <inkml:trace contextRef="#ctx0" brushRef="#br0" timeOffset="71551.92">24331 14472 1041 0,'2'-4'213'0,"0"4"-120"16,0-2 54-16,6 2 23 16,-6 0-83-16,2 0-35 15,2-2-8-15,1 2 1 16,3-2 7-16,1-2 32 15,-5 1-24-15,3-3 2 16,-2 4-26-16,2-2-20 16,2 4-10-16,-2 0-5 15,0 0-1-15,-1 4-1 16,3 2-10-16,5 3 11 16,-6 1-8-16,-4 0 1 0,-1 1-11 15,-5 2 10-15,-5 3 2 16,-4 2 6-16,-2 2 0 15,-5-1 0-15,1-7-1 16,1 1 1-16,1-3 1 16,4-8-1-16,5 0-6 15,1 2 6-15,3-4 8 16,0 0 16-16,5-4 3 16,-1 2 13-16,7-4-28 15,5-7-11-15,6-4-1 16,0-1-2-16,3 2 2 15,-2 6-1-15,-4 2-7 16,-1 6 8-16,-7 2-23 16,1 4-37-16,-4 5-21 15,-1 4-36-15,-3-1 41 0,-6 4 34 16,-2-3 16-16,-7 8 19 16,-1-2 5-16,2-2 1 15,-4-5 0-15,3 0 0 16,4-7 1-16,3-1 0 15,4-4 1-15,0 0 38 16,2-3 45-16,0 0-17 16,5-2-44-16,1-9-19 15,6 2-4-15,4-1-1 16,8-6-5-16,8 7 6 0,2 1-11 16,0 4 5-16,1 6 5 15,1 2-10-15,-5 4-1 16,-6 3 11-16,-11 1-12 15,-7-1-10-15,-9 5-4 16,-6-4 27-16,-6 9 6 16,-10 2 23-16,2 0-4 15,-5 2-7-15,5-5-10 16,5 2-8-16,6 0 0 16,5-7-1-16,1-2-30 15,6-6-46-15,-3 0-89 16,2-7-41-16,9-15-138 15</inkml:trace>
  <inkml:trace contextRef="#ctx0" brushRef="#br0" timeOffset="72117.31">24958 14468 773 0,'2'0'326'16,"-2"0"-215"-16,2 0 34 15,0 4 14-15,0-8-6 16,-2 4-10-16,0 4 13 16,2-8-35-16,-4 4-11 15,2 4-29-15,0-4-32 16,0 0-10-16,0 0-12 16,0 0-12-16,5 8-6 15,1 1 14-15,1-1 1 16,2 11-8-16,2 1-10 15,-2 2 6-15,-2 0-6 16,-3-2-6-16,-4-4 1 0,-4 1 0 16,-3-4 0-1,0-3 17-15,3-4 3 16,-1-4 12-16,5-2 4 0,0-2 7 16,3 0 20-16,1 0 17 15,7-4 27-15,11-6-64 16,16-6-35-16,13-7-8 15,18-2 0-15,0 0 0 16,-1 6-1-16,-15 7-17 16,-11 8-59-16,-10 6-94 15,-11 10-173-15,49 31-576 16</inkml:trace>
  <inkml:trace contextRef="#ctx0" brushRef="#br0" timeOffset="-102758.34">287 12764 803 0,'-2'-5'231'16,"2"5"-148"-16,0 0-61 15,0 0-14-15,0 0-7 0,2 0 5 16,-2-1 48-16,0-1 51 15,0-1 29-15,-2 3-58 16,0 0-55-16,2 0 99 16,0 3-40-16,0-1-58 15,-2 4-21-15,2 3 0 16,-2 9 0-16,0 10 8 16,0 6-8-16,-3 7-1 15,1 1 1-15,0 0 4 16,-8-2-5-16,5 0-12 15,3-7-21-15,0-6 8 0,2-5-13 16,2-6 2 0,-3-8 24-16,3-1-3 0,3-7 15 15,-3 0 0 1,0-7 1-16,0 3-1 0,0-6-3 16,-3-7-6-16,3-6 0 15,0-1 2-15,3-2 6 16,-1-4-1-16,2-4-8 15,3-3 8-15,1 1 1 16,0 3 1-16,-2 2 0 16,1 0 6-16,-1 2-5 15,-2 3-1-15,2 5 1 16,0-2 7-16,-4 10 1 16,3 6-8-16,-3 3 9 15,-2 2 20-15,2 2-12 0,-2-2-4 16,-2 2-5-16,2 2-3 15,0-2 4-15,0 2-1 16,0 2-9 0,2 8-8-16,0 8 8 0,2 8 6 15,6 6-6-15,-4 9 10 16,5-3-10-16,-4-3 0 16,2 2 6-16,-2-5-5 15,0 0 0-15,4-8 0 16,-2 1-1-16,-3-8-7 15,1-5 5-15,-1-2-28 16,-1-4-1-16,0-5 1 16,-1-2-5-16,-4 3-23 15,0-8-76-15,-9-14-187 16</inkml:trace>
  <inkml:trace contextRef="#ctx0" brushRef="#br0" timeOffset="-102426.7099">190 13091 123 0,'0'0'842'0,"0"0"-691"0,2-1-70 16,0 0-22-16,1-2 7 15,-1 1-27-15,-2 1 34 16,2 1-19-16,-2 0-31 16,0 0 1-16,3 0-24 15,5 0-5-15,3 0 4 16,7-3 1-16,9-1-51 15,2-6-89-15,33-34-467 16</inkml:trace>
  <inkml:trace contextRef="#ctx0" brushRef="#br0" timeOffset="-101987.9299">578 12752 824 0,'0'0'309'0,"0"0"-189"16,0-3-66-16,2 1 8 16,-2 2 17-16,0-2-25 15,0 2 27-15,0 0 8 16,0 0-17-16,0 0 12 16,0 0 3-16,2 0-29 15,0-2-28-15,2 0-3 16,10-4-15-16,4-4-6 15,11-6 2-15,4 0-7 16,-2-5-1-16,0 4 0 16,-6 3-5-16,-2 1-27 15,-6 6-40-15,-5 2-13 16,-8 4-77-16,-6 1-44 0,-16 18-247 16</inkml:trace>
  <inkml:trace contextRef="#ctx0" brushRef="#br0" timeOffset="-101708.78">711 12836 856 0,'2'1'118'16,"0"-1"-47"-1,8-1 79-15,-1-3-11 0,6-3-46 16,5-4-12-16,3-6-21 16,6-2 5-16,-8-1-29 15,4 5-27-15,-2 1-8 16,-11 6-1-16,-2 3-28 16,-3 3-35-16,-5 2-114 15,-4 11-299-15</inkml:trace>
  <inkml:trace contextRef="#ctx0" brushRef="#br0" timeOffset="-100995.7899">1280 12433 896 0,'0'0'217'15,"0"-2"-110"-15,0-2-44 16,2-1-2-16,-2-1-17 16,2 0 41-16,-2-4 1 15,0 0 7-15,-2 3 7 16,-2-8-11-16,-4 3-41 15,-3 2 9-15,-2 1-27 16,-5 0-11-16,-4 5-19 16,-5 4 0-16,1 4-6 15,-5 8 0-15,2 2-15 16,0 6-16-16,6 4-1 16,5 0 8-16,7 0-18 0,9 1-24 15,11-3 26 1,4 0 40-16,7-4-35 0,11-4 14 15,5-4 18-15,2-5 9 16,-2-1 0-16,-1 2 0 16,-6-1 0-16,0-1 0 15,-8 2-1-15,-2 6 0 16,-10 3-8-16,-4 2 8 16,-10 7 0-16,-8 0-10 15,-8 2 11-15,0-4 1 16,-6-4 17-16,2-7 26 15,5-9 7-15,5-8-26 16,3-13 32-16,12-15-34 16,14-14-23-16,3-12-56 0,12-3-61 15,2 7-37-15,-6 11-134 16,20-30-190-16</inkml:trace>
  <inkml:trace contextRef="#ctx0" brushRef="#br0" timeOffset="-100292">1531 12324 602 0,'-2'0'840'0,"2"0"-702"16,-2-2-50-16,0 2-7 16,2 0 17-16,-5 0-35 15,5-2 40-15,0 0-17 16,0-2-22-16,0-4 1 15,0-1-23-15,7-4-24 0,2-1-18 16,1-4 0 0,7 0 0-16,3 4-1 0,-1 2-5 15,4 6-3-15,-6 4 3 16,1 5 4-16,-4 3-13 16,-1 11-6-16,-4 7-10 15,-9 4 16-15,-7 0-9 16,-1 5 3-16,-2-10-18 15,2-7 9-15,1-3-17 16,5-6-11-16,0-7-8 16,6-2 24-16,3-5 16 15,3-4 7-15,2 1 13 16,3-4 4-16,-1 7-4 16,-3 4-4-16,5 0 8 15,-1 3-8-15,3 3 2 0,2-1 3 16,-4 4 5-16,-1 6 7 15,-6 1 2-15,-4 6-3 16,-5 6 3-16,-9 2-3 16,-11 6 6-16,-8 1 11 15,-2-5 11-15,-4-1 23 16,5-7 0-16,3-7-6 16,3-6-19-16,10-7-10 15,2-2-14-15,-1-5-8 16,6-2-14-16,2 0-19 15,-1 2-57-15,3 2-140 16,7-10-133-16</inkml:trace>
  <inkml:trace contextRef="#ctx0" brushRef="#br0" timeOffset="-99725.9899">1893 12222 1172 0,'0'0'285'0,"0"0"-121"15,2-2-73-15,0 2 34 16,0-2-56-16,0 2-44 0,-2 0 26 16,5 0-16-1,-10 0-1-15,5 0-16 16,0 0-4-16,-2 2-13 0,0-2 5 16,0 2 17-16,2-2-7 15,-2 2-2-15,2-2-8 16,0-2 4-16,0 2 1 15,0-2-1-15,0 0 1 16,0 2 2-16,2 0-7 16,-2-2-4-16,0 2-2 15,2 0 0-15,-2 0-22 16,0 0-82-16,2 0-167 16,7-13-277-16</inkml:trace>
  <inkml:trace contextRef="#ctx0" brushRef="#br0" timeOffset="-97460.15">2006 11983 801 0,'0'-2'309'16,"0"2"-132"-16,2-2-61 15,0-2 2-15,-2 1 26 16,0 3-37-16,2-1 23 15,-2 1-32-15,0-2-25 16,0 2 5-16,0 2-28 16,0-2 7-16,0 1-5 15,0-1-8-15,0 0-17 16,3 0-3-16,-6 3-3 16,3 1-9-16,0 0-2 15,0 4-9-15,5 13 14 16,0 6 1-16,1 12-1 0,-2 1-9 15,1 1-5 1,-3 2 0-16,-2-4 0 16,2-2 7-16,-4-3-8 0,2-6 0 15,-2-6 1-15,0-7-1 16,-1-2-19-16,3-7-53 16,-6-2-42-16,2-4-61 15,-3-4-197-15,-18-30-617 16</inkml:trace>
  <inkml:trace contextRef="#ctx0" brushRef="#br0" timeOffset="-96882.16">2195 11997 1108 0,'2'-2'237'15,"-4"0"-104"-15,4-2-17 16,-2-2 10-16,0-5-48 0,7 1-48 15,-4-9 10 1,5 1-14-16,1 1-4 0,5 0 13 16,3 1-17-1,1 5 3-15,-1-2 6 0,-3 7-12 16,-5 6-15-16,-3 4-2 16,0 13-19-16,-6 12 5 15,-8 11 10-15,-5 6 0 16,-3-2-3-16,-1-10-2 15,11-10 4-15,3-10-8 16,3-9-15-16,9-7-8 16,5-7 5-16,5 1 32 15,8-2-6-15,-4-4 6 16,1 8 0-16,-6 5-7 16,-1 2-2-16,-1 8 10 0,-3 4 3 15,3 5 13-15,-9 7 8 16,-3 3 6-16,-6-2-1 15,-3-1-4-15,-10 0 8 16,-1-3 8-16,-8 0-23 16,-3-5-18-16,-9-3-72 15,-51 3-376-15</inkml:trace>
  <inkml:trace contextRef="#ctx0" brushRef="#br0" timeOffset="-96017.27">2815 11612 1267 0,'2'-2'379'16,"-2"2"-179"-16,2-2-59 0,1 0-14 15,-1 2-56 1,-2 0-49-16,0 0 26 0,0 2 11 15,0 0-13-15,-2 2-25 16,-1 10-20-16,1 12 6 16,-3 14 4-16,1 14-10 15,-1 5 0-15,-1-1-1 16,6-8-7-16,6-10-3 16,3-10 1-16,9-7 1 15,7-10 8-15,8-6 1 16,9-14 9-16,3 0-9 15,-3-10-1-15,-2 3-25 16,-11 0-47-16,-6 3-66 16,-7-4-168-16,-6 3-202 15,-22-20-612-15</inkml:trace>
  <inkml:trace contextRef="#ctx0" brushRef="#br0" timeOffset="-95808.8">2901 11859 1143 0,'0'-6'730'15,"4"4"-631"-15,4-6-63 16,11-7-26-16,12 2-10 16,3-5-10-16,11-3-31 15,3-1-52-15,-3 2-30 16,-9 4-76-16,-11 5-70 15,-27 7-377-15</inkml:trace>
  <inkml:trace contextRef="#ctx0" brushRef="#br0" timeOffset="-95635.31">2734 11708 1370 0,'9'-15'155'0,"5"-4"-116"16,10-15-27-16,12 0-12 16,8 2-24-16,8 2-71 15,8 8-83-15,65-3-143 16</inkml:trace>
  <inkml:trace contextRef="#ctx0" brushRef="#br0" timeOffset="-95133.14">3140 11775 1290 0,'2'-3'453'0,"-2"2"-264"16,2-1-64-16,5-2-73 15,2-3-38-15,8 3-14 16,2 3-6-16,5 5-6 16,0 6 1-16,3 4-2 15,-2 8-10-15,1 6-16 16,-7 5 15-16,-2-2 2 15,-8 0 11-15,-2 1-22 16,-5-5 2-16,-4-4 20 16,0-6-4-16,-3-9 5 15,3-4 10-15,-1-4 33 16,1-6 48-16,2-10-49 0,-2-8-10 16,2-12-5-16,4-4-4 15,4 0-13-15,0 4-1 16,5 9 1-16,1 9-2 15,1 7-8-15,6 4-1 16,1 3-2-16,4 4-61 16,-5 3-91-16,-1 0-55 15,-3 8-283-15</inkml:trace>
  <inkml:trace contextRef="#ctx0" brushRef="#br0" timeOffset="-94573.89">3672 11955 870 0,'0'0'291'0,"0"-4"-104"15,2 4-49-15,-2-2 60 0,0-2-31 16,0-2-43 0,0-8-11-16,0 0-20 0,0-8 19 15,-2-6-10-15,0-7-39 16,2-7-19-16,-2-5-16 15,0-7-10-15,-1-1-16 16,1 3 4-16,-2 4 1 16,0 9 2-16,-1 6-8 15,0 7 8-15,2 8 0 16,3 6-3-16,3 8-5 16,-1 2-1-16,-2 2 0 15,0 2-8-15,-2-1-13 16,4 10 3-16,-2 4 17 15,3 12 1-15,2 5 0 16,-3 4 0-16,2 2 3 16,-2 3-3-16,3 2 1 15,1 0-1-15,10-5 0 0,-1-6 0 16,10-9 0-16,2-6 0 16,8-12-9-16,13-9 0 15,4-14-54-15,8-4-132 16,54-48-445-16</inkml:trace>
  <inkml:trace contextRef="#ctx0" brushRef="#br0" timeOffset="-91203.22">368 14165 1374 0,'-2'-1'282'0,"0"1"-83"16,-3-3-58-16,3 3-43 15,0 0-70-15,0 3-26 16,0-3 22-16,-1 0-2 15,-4 1 11-15,-4 3-10 16,3-2 1-16,-4 4 0 0,3-5-5 16,-5 6-8-1,4 3-5-15,-3 0-6 0,-5 7 1 16,2 6-1-16,-2 1 1 16,-2 4-1-16,3 2-8 15,0 2-1-15,9-4-21 16,3-6 12-16,8-5-10 15,3-3-11-15,5-5-6 16,7 0-2-16,0-5 19 16,4-4 14-16,-2-7 9 15,3-2 5-15,-6-1 1 16,1-11 9-16,-7 2 25 16,-1-9 2-16,-6-3-2 0,0-3-19 15,-6 2-2 1,0 4-13-16,-2 6 11 0,-2 9 6 15,2 8-7-15,2 3 2 16,0 4-13-16,0-2-12 16,2 5-30-16,0-4-25 15,0 4-5-15,4 2 25 16,-2 1-25-16,5-2-16 16,0 2 20-16,2-4 7 15,4 1 1-15,1-5 28 16,-1-3 25-16,5-5 1 15,-1-6 5-15,3-8 1 16,1-5 1-16,-4-4 104 16,-7-7 21-16,-6-2-31 15,-4-1-47-15,-3 6 12 16,0 4-2-16,-5 8-17 16,-1 6-11-16,3 11-9 0,2 2-14 15,2 4-5-15,2 0 4 16,0 0-6-16,2 0 0 15,0 0-5-15,-2 2-2 16,2 2-11-16,2 8 12 16,1 6 6-16,5 8 1 15,2 7 0-15,-3 3 5 16,7 4-6-16,-7 4 2 16,-1 0-1-16,2 1 6 15,-4 0 2-15,-1-1-9 0,-1-2-6 16,-2-2 6-16,0-1 1 15,-2-3 0-15,0-2 11 16,4-4-12-16,-1-4-6 16,4-8-15-16,0-8-17 15,3-6-32-15,2-5 8 16,2-8 55-16,5-5 6 16,-1-7 1-16,-3-6 8 15,-1-1 1-15,-8-3 6 16,-4 1 9-16,-4 9 7 15,-4 5-7-15,-3 3-10 16,0 4-14-16,0 0 0 16,5 9-12-16,-1-3-17 15,3 3-17-15,2 3-8 16,0-6 4-16,2 3-5 0,0 0 13 16,-2-3 10-16,3 3 25 15,-3 0 6-15,2-2 0 16,0 2 1-16,0 0 0 15,-2 0-1-15,2 0-20 16,-4 0-14-16,2 0 5 16,-2-1 11-16,2 1-2 15,0 0 20-15,0 0 1 16,0 1-7-16,0-1-2 16,0 0 1-16,0 2-31 15,-2-2-19-15,0 0-74 16,2-2-194-16</inkml:trace>
  <inkml:trace contextRef="#ctx0" brushRef="#br0" timeOffset="-89152.16">248 14289 724 0,'0'0'629'16,"0"-2"-539"-16,0 2 9 16,0-4 39-16,0 4-44 15,-2 0-62-15,2 0 31 16,-3 4-12-16,1-4 3 15,2 0 13-15,0-4-10 16,5 2 11-16,-3 2-17 16,0-2-12-16,4 2 21 15,0-4-18-15,2-5-20 0,7 1-16 16,12-7-6 0,2 1 0-16,0 1 0 0,2 2-1 15,-2 1 1-15,-2-2-7 16,0 6-16-16,-10-2-20 15,-5 3-16-15,-10 5-28 16,-6 5-130-16,-12 3-94 16,-64 40-154-16</inkml:trace>
  <inkml:trace contextRef="#ctx0" brushRef="#br0" timeOffset="-88919.9">235 14365 1517 0,'0'0'251'16,"2"0"-176"-16,2-1-36 16,1 1-2-16,8-5-23 15,11-7-14-15,12 2-1 16,11-12 0-16,2-2 0 16,-5 4 0-16,-10 7-14 15,-12 4-23-15,-17 7-56 16,-10 7-106-16,-13 8 61 15,-11 11-86-15,-98 52-479 16</inkml:trace>
  <inkml:trace contextRef="#ctx0" brushRef="#br0" timeOffset="-88785.06">283 14458 1104 0,'18'-12'161'0,"3"2"-47"16,16-11-56-16,8 2-41 15,-2-4-17-15,-8 11-15 16,-12 6-159-16,-37 24-351 16</inkml:trace>
  <inkml:trace contextRef="#ctx0" brushRef="#br0" timeOffset="-88636.95">326 14564 1538 0,'9'-4'344'16,"4"0"-272"-16,7-9-72 16,5 9-74-16,21-13-720 15</inkml:trace>
  <inkml:trace contextRef="#ctx0" brushRef="#br0" timeOffset="-87489.11">1083 13812 562 0,'0'-4'228'16,"0"4"-108"-16,2 0 36 15,-2 0-23-15,0-2-20 16,0 2-41-16,0-4 7 15,0 2-4-15,2-1-18 16,1 0 33-16,-3 0 21 16,0 2 12-16,0 1-18 0,-3-1-19 15,1-4-8-15,0 4-41 16,0-2-4-16,2-1 14 16,-2 2-19-16,-3 0 4 15,3 2-5-15,-2 0-6 16,-3 2-11-16,-4 0-10 15,-2 6-7-15,-5 5-3 16,-5 14-2-16,8 1-2 16,-3 10-5-16,11 5-2 15,7-5-2-15,7-1 10 16,12-6-2-16,7-8 4 0,14-7 7 16,7-10 4-16,8-6 15 15,-4-6 3-15,-6-6 6 16,-7 3-2-16,-9-4-5 15,-14 6 2-15,-5 0-7 16,-6 5 6-16,-4 1 8 16,0-4-5-16,0 5-11 15,-2 5-8-15,2-5-1 16,0 0-1-16,0 0 0 16,-2 0-20-16,2 1-17 15,0-1-28-15,-3 0 1 16,3 2-4-16,0-2-7 15,0 0 0-15,0 0 21 16,0 0 23-16,0-2-1 16,3 2 13-16,-3 0 1 0,2-1-9 15,-2 2-86-15,0-1-50 16,-2 0-23-16,-4 2-171 16</inkml:trace>
  <inkml:trace contextRef="#ctx0" brushRef="#br0" timeOffset="-83752.61">1494 13784 530 0,'0'0'702'16,"0"0"-564"-16,0-1-7 15,0 1 43-15,0 0-41 16,-2 0-16-16,2 0 33 16,-4 0-27-16,4-3-15 15,-2 1-7-15,-2 0-26 16,0 2-36-16,-3-2-9 16,0 4-18-16,-2 0-11 15,-2 3-1-15,-4 3-1 16,-1 3-8-16,-4 5 8 15,2 5-5-15,2 4-5 0,-1 0 4 16,3 0 5 0,6 0-10-16,3-2-4 15,5 1-11-15,2-3-18 0,5-6 10 16,7-3 19-16,7-3-4 16,6-9 10-16,4 0 9 15,1-9 1-15,-8 2 1 16,-3-9 8-16,-6-1 7 15,-7-3 17-15,2 3-4 16,-6-7-17-16,-4 3-6 16,3 5 4-16,-6 4-9 15,3 2 0-15,3 6 7 16,-6 2 4-16,3 0-11 16,3 2 2-16,-6 2-3 15,3 0-7-15,3-2-13 0,-3 4-28 16,4 6 18-1,2 2 20-15,2 4-22 0,0-1-11 16,3-1 13-16,1-1-5 16,-3-5 5-16,-1-4 15 15,-4-2 9-15,6-4-5 16,-1 0 11-16,-1-5 9 16,1-6 3-16,5-4-2 15,-5-2 1-15,-1-9 10 16,-5-2 10-16,-3 4 16 15,0-2 1-15,-3 6-2 16,-3 8-26-16,-3 7-11 16,0 1-9-16,2 6-14 15,5 0-2-15,0 0 1 16,2 0-8-16,2 0-25 0,2 0-19 16,1 0-35-16,8 2 18 15,0-2 52-15,12-2 31 16,2-1 1-16,6-5 1 15,3-1 0-15,0 2 0 16,-10-4 7-16,-6 7 8 16,-13 1 40-16,-5 0 25 15,-4 6-8-15,2-3-29 16,-2 1-31-16,0 1-13 16,2 9-12-16,-3-1 6 15,3 4 1-15,-2 4 5 16,2 2 0-16,-2 2 0 0,2 2-23 15,2-7-2-15,0 2-13 16,3-7 7-16,3-6-5 16,0 0-8-16,7-6 40 15,-1-6 4-15,1-4 16 16,3-6 4-16,-3-3 8 16,-3-6-5-16,-1 0-11 15,-5-5-6-15,-1 3 1 16,-3-5-5-16,-4 6 13 15,-3 4-3-15,1 3 19 16,-2 7-14-16,-3 8 1 16,2 1-13-16,2 0-5 15,3 3-1-15,2 0-5 0,0 0-1 16,4 0-8 0,-1 0-8-16,4 0-14 0,2 3-10 15,1-3 31-15,6 1 8 16,4-1 7-16,2-1 1 15,1-2 0-15,-8 1 9 16,-5 1-8-16,-6 1 23 16,0 0 6-16,-8 1 17 15,2 1-22-15,2 1-17 16,-2 3-8-16,2 6-1 16,0-1 1-16,2 7 1 15,0 3-1-15,-2 2 1 16,4 4-2-16,1-6 1 0,-1 4-16 15,2-7-5 1,4-2 4-16,0-8 10 0,9-8-7 16,0-6 14-16,8-6 1 15,5-8 6-15,-6-4-5 16,1-2 7-16,-6-6 6 16,-2-3 9-16,-3 2 4 15,-3 0 4-15,-4 13 4 16,-4 5 16-16,-5 9-17 15,0 0-7-15,0 6-1 16,-3-3-9-16,3 6-3 16,0-3-7-16,0 0 5 0,0 3-13 15,0-3-1 1,0 4-8-16,3 2-4 0,-3 8 5 16,2 6 8-16,0 10 0 15,5 2 0-15,-1-1-1 16,1-5-23-16,3-6-8 15,0-5 11-15,-3-9 8 16,1-6-11-16,6-4 9 16,-3-5-12-16,1-9-110 15,-6-7-386-15,-17-63-424 16</inkml:trace>
  <inkml:trace contextRef="#ctx0" brushRef="#br0" timeOffset="-83557.4099">2329 13277 1449 0,'2'-5'315'16,"3"4"-87"-16,3-5-96 16,4-1-47-16,-3 3-56 15,1 4-29-15,-7 3 0 16,-1 5-144-16,-4 7-179 15,-22 48-333-15</inkml:trace>
  <inkml:trace contextRef="#ctx0" brushRef="#br0" timeOffset="-83131.75">2481 13623 859 0,'6'-1'288'15,"1"-6"-186"-15,11 0-34 16,-1-1 7-16,4-5-20 16,-1 3-40-16,-1-3 9 15,0 1-10-15,-6-5 25 16,3 1 15-16,-8-4 75 0,-3 2-36 15,-3-5 27 1,-4 0-20-16,-3 4 22 0,-3 6-47 16,-2 5-24-16,-1 4-23 15,-1 4-28-15,2 2-6 16,-1 2-3-16,-5 8-9 16,5 1 4-16,2 8 5 15,5 2 2-15,4 4 1 16,2 1 4-16,7 3-16 15,4-6 17-15,9 0-23 16,3-9-20-16,6-5-7 16,5-7-64-16,-1-8-134 15,1-10-69-15,31-36-272 0</inkml:trace>
  <inkml:trace contextRef="#ctx0" brushRef="#br0" timeOffset="-82455.33">2993 13351 1200 0,'-3'-2'480'16,"3"2"-209"-16,-4-2-79 15,2 2-72-15,-2 0-55 16,-3 2-58-16,-7 1-7 15,1 6-1-15,-5 2-9 16,-5 8 10-16,4 6-6 16,-6 8 6-16,5 3-1 15,1 0 1-15,7 2-20 16,5-6-47-16,7-5-44 16,7-5 16-16,7-10-2 15,5-12 76-15,6-11 21 16,8-7 1-16,6-12 18 0,-4-2 31 15,-1-10 32-15,-5-5-11 16,-5-6-28-16,-2-11-17 16,3-13-10-16,-9-5 2 15,-4-20 9-15,-5-60 93 16,-11 108-103-16,-1-41 8 16,-3 33 41-16,0 30-28 15,4 22-33-15,2 10-5 16,0 10-18-16,-3 17-2 15,1 16 14-15,0 19 5 0,6 14-6 16,2 11 6 0,5-1 1-16,3 0 0 0,0-8 0 15,-1-11 0-15,1-13-1 16,-1-10-20-16,3-12-35 16,-3-14-61-16,6-8 15 15,10-11-51-15,72-43-459 16</inkml:trace>
  <inkml:trace contextRef="#ctx0" brushRef="#br0" timeOffset="-81914.63">3481 12821 1318 0,'2'-2'465'15,"2"-2"-252"-15,12-12-106 16,11-2-25-16,11-7-23 16,6-6 4-16,7-1 1 0,-1 0-34 15,-8 6-20 1,-7 7-10-16,-6 14-1 15,-13 5-81-15,-3 5-127 0,3 12-323 16,-11 27-336-16</inkml:trace>
  <inkml:trace contextRef="#ctx0" brushRef="#br0" timeOffset="-81603.0399">3637 12766 1251 0,'3'-1'483'0,"0"1"-244"15,-1 0-50-15,1-1-27 16,-3 2-63-16,0-1-68 16,0 1-4-16,2 6-16 0,-2 7-11 15,5 7 19-15,-1 12 7 16,3 9-7-16,-3 7-11 15,0 3-2-15,-1 4 1 16,-3 1-7-16,-3-1-28 16,1-11-41-16,0-9-29 15,0-5 17-15,0-16 21 16,2-6-61-16,-3-7-101 16,-7-24-99-16</inkml:trace>
  <inkml:trace contextRef="#ctx0" brushRef="#br0" timeOffset="-80968.09">3855 12861 1339 0,'0'-2'450'15,"0"2"-284"-15,2 0-50 16,0 2-28-16,1 1-61 15,-1 2-25-15,3 9 2 16,-1 0 5-16,2 8 2 16,1 5-10-16,-3 1 1 15,2 6-2-15,-6-1 9 16,0 4-9-16,-6-5-1 0,6-2-28 16,0-2-7-16,0-10-9 15,-2-6-3-15,2-6 27 16,0-3 10-16,-2-7 11 15,0-3 0-15,2-6-34 16,-2-10-13-16,-1-7 28 16,6-3-7-16,1-8 1 15,6-3 10-15,-4 2 9 16,1 4 4-16,-3 8 2 16,-4 15 6-16,0 6 6 15,-2 9-12-15,0 0-13 16,4 1-26-16,0 6 7 15,2-2 20-15,8 0 5 0,7-1 7 16,4-4 8-16,10-3 5 16,5-3 20-16,-2-6 6 15,-4 5 30-15,-13 0 35 16,-7 3 11-16,-10-1-28 16,-2 5 17-16,-2 3-40 15,-4-1-38-15,4 2-26 16,-2 7-13-16,-3 3 11 15,1 5 2-15,2 6-1 16,-6-1 2-16,6 4-1 16,2 0 0-16,-2 4 1 15,4-2-1-15,4-9-19 16,0-4-44-16,6-7-45 16,-2-6-145-16,7-5-16 15,50-35-489-15</inkml:trace>
  <inkml:trace contextRef="#ctx0" brushRef="#br0" timeOffset="-79512.88">4243 12879 665 0,'0'0'333'16,"0"4"-231"-16,-2 0-39 15,0 3 28-15,-1 2 4 16,1 6-47-16,-5 3-12 15,-2 4-24-15,1 2-6 16,-3 2-5-16,3 0-1 16,2-6-15-16,6-6-21 0,2-4-21 15,9-8 35-15,3-4 22 16,-1-6 31-16,9-2-2 16,-4-9-16-16,4 0 10 15,-4-1 7-15,-1 0-9 16,-5 4 4-16,-3 6-2 15,-5 4-10-15,1 3-12 16,-2 9-1-16,5 0 0 16,-1 7 5-16,4 1-5 15,-2 2-9-15,0-4 8 16,-1-4-1-16,2-2-10 16,1-6-7-16,-3-6 13 0,6-2 5 15,-5-10 1 1,2-6 5-16,-2-4 24 0,2-7 52 15,-2-9 39-15,-3-3 19 16,0-7-28-16,-4-5-15 16,-4 13-1-16,-4 12 7 15,2 14-39-15,2 12-14 16,2 4-16-16,0 4-33 16,0 4 0-16,2 2-31 15,-2 12 13-15,0 6 17 16,0 10 0-16,0 6 1 15,0 5 0-15,0 5 0 16,0-3 0-16,-2 4 0 0,-3 1-1 16,1-4 1-1,-2 0 0-15,-4-4-10 0,1-8-22 16,1 1-11-16,4-11-8 16,1-4 6-16,3-11-17 15,5 0 4-15,1-10-8 16,7-2 66-16,12-10 1 15,6 2-1-15,2-10-56 16,1 4-20-16,-7-6 44 16,-11-1 32-16,-10 0 11 15,-6 0 50-15,-6 5 19 16,-6 2-26-16,-5-1-30 16,-2 2-11-16,4 3-4 0,1-4 23 15,4 3-16 1,5 0-15-16,5 2-1 0,0-4-10 15,5 0-53 1,1-5-56-16,10 0 22 0,1-5 26 16,8-2-17-16,2-6 1 15,0-7 49-15,-3-6 33 16,0-2 5-16,-6-3 7 16,-2-2 164-16,-7 4-127 15,-5 4 44-15,-1 5 14 16,-6 11 0-16,1 6-37 15,0 10-17-15,0 5-20 16,0 2-5-16,2 3 4 16,0 2 9-16,0 0 0 0,2 2-24 15,0 6-12 1,0 7-12-16,3 10 12 0,-1 13 7 16,-2 6-6-16,2 6 13 15,4 3-14-15,-4 3 1 16,-2 4 0-16,3-4 0 15,-8 5-1-15,1-7 0 16,-4-2 0-16,-4-8-12 16,4-4-16-16,1-10-22 15,5-10-7-15,0-10 17 16,5-6 20-16,3-8 20 16,11-6 3-16,1-8-3 15,2-8-1-15,-4-1 1 16,-3-10-1-16,-5 5-13 15,-6 0 13-15,-3 2 0 0,-2 7-1 16,-6 9-5-16,-2 2 7 16,-2 6 0-16,7 2 0 15,2 4 0-15,4-2 1 16,4 0-1-16,7-5-12 16,3-2-2-16,11 0 5 15,9-9 8-15,1 0 1 16,10-1 0-16,-9 3 2 15,-5 2 28-15,-10 6 57 16,-14 3 4-16,-5 3 2 16,-4 2-9-16,-2 2-33 15,2 1-24-15,0-1-27 16,0 6 5-16,-2 6-5 0,2 2 6 16,-3 8-6-1,3 7 1-15,-4-4 1 0,-1 4-2 16,-2-3-25-16,1-6-12 15,2-4-41-15,-1-5 4 16,3-8-28-16,2-4-21 16,-4-2-117-16,-10-23-141 15</inkml:trace>
  <inkml:trace contextRef="#ctx0" brushRef="#br0" timeOffset="-79335.52">5018 12498 1472 0,'0'0'499'0,"2"0"-345"15,-1 0-73-15,3 5-42 16,0-4-27-16,5 3-12 16,-2 4-91-16,-1 4-394 15,-6 17-346-15</inkml:trace>
  <inkml:trace contextRef="#ctx0" brushRef="#br0" timeOffset="-78917.52">5365 12616 1174 0,'3'-2'383'0,"2"-3"-128"16,3-5-29-16,-3 0-41 16,-1 2-43-16,0 2-37 15,-4 0-1-15,0 3-19 16,-2 2-5-16,0-2-5 16,0 2-21-16,0 1 6 15,0 0-41-15,-1 1-19 16,-1 6-6-16,-10 7-24 15,-1 12 21-15,-7 10 0 16,3 8 3-16,6 8-7 0,5-4-22 16,10-8 4-16,11-5 5 15,12-12 5-15,12-13 21 16,15-10 1-16,10-10 16 16,1-9-16-16,-5-3 11 15,-16-1-12-15,-16 6 0 16,-10 4-6-16,-18 7-48 15,-14 2-58-15,-2 2-173 16,-35 14-349-16</inkml:trace>
  <inkml:trace contextRef="#ctx0" brushRef="#br0" timeOffset="-75426.95">663 15466 1309 0,'0'0'363'0,"0"0"-242"16,0-2 20-16,1 2-49 15,2 0-58-15,-1-2-26 0,0 2 23 16,-2 0 16-16,2 0-16 15,3 0 8-15,-1-4-4 16,2-6 14-16,8 2-1 16,7-5-4-16,0 0-17 15,4-5-15-15,-2 6-5 16,4-2-7-16,2 4 0 16,-6-2 0-16,2 5-12 15,-9 3-39-15,-9 0-39 16,-5 4-60-16,-4 4-171 15,-5-4-211-15,-38 23-504 16</inkml:trace>
  <inkml:trace contextRef="#ctx0" brushRef="#br0" timeOffset="-75082.4099">611 15691 817 0,'1'0'231'16,"-1"0"-99"-16,3 0-3 16,0-4-1-16,-1 4-23 0,0-2 4 15,0 2 43 1,-2-2-13-16,2 2-8 0,3-2-32 15,2 0-48-15,4 0-20 16,9-2-14-16,11-10 2 16,9 2-19-16,7-8 8 15,0-2-16-15,-2 0 4 16,-8 0-47-16,-10 4-56 16,-12 9-127-16,-8-2-124 15,-18 0-465-15</inkml:trace>
  <inkml:trace contextRef="#ctx0" brushRef="#br0" timeOffset="-74048.19">1961 15015 1690 0,'3'-7'257'0,"-1"-8"-77"16,-1-7-18-16,-1 6-38 16,-1-2-67-16,-1-1-16 15,-7 6 8-15,-5-1-31 16,-3 2 3-16,-10 4 0 15,-4 5-21-15,-14 3-11 16,-6 6 5-16,-3 8-4 16,3 7-11-16,9 1-8 15,11-2-40-15,17 1-48 0,14 0 9 16,11 1-9-16,16-4 57 16,13-2 42-16,6-4 18 15,8 0 0-15,-2-2 0 16,-4 4 0-16,-5-2-1 15,-10 4 1-15,-8 0-72 16,-16 6-93-16,-14 2 88 16,-13 7 55-16,-11-6 19 15,-11 2 3-15,-7-10 52 16,5-6 17-16,9-5 36 16,6-8-21-16,14-16 0 15,9-8-36-15,6-19-7 16,14-5-41-16,16-8-36 0,11 0-131 15,6 8-133 1,62-20-204-16</inkml:trace>
  <inkml:trace contextRef="#ctx0" brushRef="#br0" timeOffset="-73302.11">2148 14888 793 0,'3'-5'934'0,"-2"-4"-763"16,6 0 20-16,3-5-64 15,-1-4-37-15,3 3-61 16,2-1-1-16,1 3-7 16,2-2-15-16,4 7-5 15,-3-1 7-15,-3 4-8 16,-7 5 0-16,-8 2-23 15,-2 10 7-15,-6 6 4 16,-5 14-6-16,-3 3-29 16,-7 2 7-16,2-3-10 15,1-7-19-15,11-14 21 16,7-4 26-16,4-9-5 16,9-5 7-16,9 1 13 15,3-9 5-15,6 5 2 0,0 0 0 16,-8 2 19-16,2 6 5 15,-7 0 0-15,-1 8-2 16,-3 2-5-16,-6 7 1 16,-4-4-8-16,-4 7 7 15,-4-3-4-15,-6 4 2 16,-3-5 9-16,1 0 8 16,-7-4-16-16,-2-2-2 15,-6 5-14-15,-2-9-27 16,6-1-122-16,3 1-181 15,4-10-43-15,-6-20-578 16</inkml:trace>
  <inkml:trace contextRef="#ctx0" brushRef="#br0" timeOffset="-72244.08">2618 14812 1869 0,'3'-1'346'0,"1"-3"-85"16,-2 4-72-16,3-5-28 15,-3 4-64-15,1-2 7 16,-3 6-16-16,0-3-40 15,-3 0-22-15,3 0-26 0,-2 1 0 16,0-1-58-16,-1 5-109 16,1-5-64-16,-2 0-254 15,8-5-470-15</inkml:trace>
  <inkml:trace contextRef="#ctx0" brushRef="#br0" timeOffset="-71869.53">2752 14553 1538 0,'0'-1'314'15,"0"1"5"-15,0-6-77 16,0 3-76-16,3 3-85 15,-3 0-1-15,2 0-13 16,-2 3-13-16,0-3-4 16,2 6-22-16,-2-6-14 15,0 0-7-15,0 4-7 16,2 6-6-16,0 13 6 16,1 6 1-16,3 11 0 15,-2 6 0-15,-1 2 1 16,-1-3-1-16,-4-4-1 15,2-7-15-15,-3-7-14 0,3-8-20 16,-2-6-11 0,0-9-23-16,-2-2-34 0,2-2-12 15,-3-2-67-15,-4-6-303 16,-22-36-471-16</inkml:trace>
  <inkml:trace contextRef="#ctx0" brushRef="#br0" timeOffset="-71401.81">2868 14589 1314 0,'2'-3'309'15,"-2"0"2"-15,4-6-83 16,4 1-96-16,3-2-84 16,-1-3-21-16,9 4 10 15,-1-3-22-15,-3 6 0 16,1 2-14-16,-5 4-1 16,-5 0 0-16,-4 8-16 15,1 6 10-15,-3 8 6 16,-5 6 0-16,1 2-13 0,-3-4-2 15,1-6-20 1,4-3 4-16,4-10-8 0,0-5-3 16,5-2 4-16,1-2 29 15,10-2 9-15,2 1 2 16,5-2 5-16,-5 5-7 16,-1 0 0-16,-5 5 8 15,-3 2-2-15,-1 7 16 16,-6 6-8-16,-6 2-5 15,-6 4-9-15,-5 2-21 16,-7-1-51-16,1-5-154 16,-42 18-145-16</inkml:trace>
  <inkml:trace contextRef="#ctx0" brushRef="#br0" timeOffset="-70993.58">3441 14275 1545 0,'2'-4'341'0,"-2"2"-125"16,2-2-11-16,-2 4-40 16,2 1-75-16,-2-1-46 15,-2 3 8-15,2-3-8 16,0 6-20-16,-4 2-18 15,0 14-5-15,-4 12 19 16,-3 4-5-16,0 11-5 0,2 7-4 16,0 2-4-16,1 6-1 15,3 0 0 1,3-5-1-16,9-3-1 0,6-10 1 16,5-4 0-16,7-8-2 15,1-12 2-15,10-8 1 16,2-10 14-16,-1-4-4 15,-4-4-2-15,-6-2-8 16,-8 2-1-16,-11 0-7 16,-6-1-9-16,-2 5-29 15,-4-4-32-15,-5 1-112 16,-7-3-271-16,-44-26-268 0</inkml:trace>
  <inkml:trace contextRef="#ctx0" brushRef="#br0" timeOffset="-70475.2">3621 14329 1279 0,'0'-2'332'0,"0"0"4"16,3-2-129-16,-1 2-71 15,-2 2-59-15,2 0-28 16,0 0 2-16,-2 2-12 16,0 2-9-16,0 0-13 15,2 8 17-15,3 2 22 16,3 10-11-16,-3 11-11 16,0-2-7-16,-3 13-9 15,2 0-17-15,-4-1 0 0,0 4 0 16,-2-5 5-16,-2-9-6 15,2-3-1-15,-1-10 1 16,3-14-2-16,-2-3-5 16,4-5-7-16,-2-2-5 15,0-4-25-15,3-4-70 16,3-3-124-16,1-5-398 16,6-33-473-16</inkml:trace>
  <inkml:trace contextRef="#ctx0" brushRef="#br0" timeOffset="-70104.58">3898 14489 908 0,'-2'0'559'16,"2"0"-363"-16,-6 0 52 15,6 0-80-15,0 1-63 16,0-1-60-16,8 0 15 16,-6 0 37-16,4 0 11 0,1-1-36 15,9-4-16 1,11-2-20-16,4-2-11 0,7-1-13 15,-3-1-1-15,-4 4-10 16,-6-1 6-16,-12 3-5 16,-9 4 7-16,-4 1-8 15,-4 0-1-15,0 1-19 16,-1 4-86-16,-5 0-147 16,-40 11-475-16</inkml:trace>
  <inkml:trace contextRef="#ctx0" brushRef="#br0" timeOffset="-67433.63">4505 14289 752 0,'0'-2'342'0,"0"-2"-165"16,0 2-25-16,2 2-44 15,2 0 1-15,-4 0-29 16,-4 0 34-16,2-2 19 15,-2 2-52-15,-3 0-28 16,-3 0-7-16,0 0 4 16,1 0-25-16,5 0-7 15,0 0-12-15,-3 0 2 16,2 4-8-16,-8 2 0 16,0 2 6-16,-1 6-5 15,-1-2 4-15,1 4-5 0,3 0 0 16,1 2-1-16,2 0 1 15,4 5-1-15,2-1-4 16,2-3 5-16,2 2 0 16,2-4 1-16,1-2-1 15,4-5 1-15,-2-2-1 16,1 0 11-16,0-3 14 16,5-4 10-16,0-1 11 15,3-1 8-15,-1-2-16 16,5 1-10-16,-5-6 5 15,1-2 6-15,-3 0 20 16,-1-6 7-16,3-2-9 16,-5-7 10-16,-2 0 4 15,-3-6-16-15,-3 1-8 0,-4-4-28 16,-5 4-19 0,1 4-13-16,-6 2-65 0,0 6-51 15,7 5-39-15,-5 6-99 16,-3 7-377-16,-32 13-594 15</inkml:trace>
  <inkml:trace contextRef="#ctx0" brushRef="#br0" timeOffset="-66630.14">4711 14387 1109 0,'0'-1'529'0,"2"-2"-325"16,-2 3 0-16,2-4-50 16,-2 4-47-16,0 4-52 15,0-4 34-15,0 0-13 16,0 0-13-16,0 3-21 15,-2-3-24-15,2 1-17 16,-2 2-1-16,2-2-1 16,-3 4-5-16,1-2 5 15,2 0 1-15,-3 3-1 16,3-6 1-16,3 0 1 0,-1 0 8 16,3-6 11-1,-3 3 47-15,0 0 10 0,6-7-37 16,-2-3-29-16,-2 5-4 15,-2 2-6-15,3 2-1 16,-10 4-16-16,5 4-53 16,-2-2-59-16,0 2-107 15,-2 4-213-15,-12 27-160 16</inkml:trace>
  <inkml:trace contextRef="#ctx0" brushRef="#br0" timeOffset="-60870.18">4995 14258 761 0,'0'-5'306'0,"0"5"-168"0,0 0-25 16,0 0 8-16,0 0-25 15,0 0-12-15,0-1 60 16,0 1 3-16,0 0-25 15,0-3-11-15,0 3-29 16,0 0 10-16,-4 0-11 16,2 0-14-16,0-2-17 15,0 2-10-15,-3-2-4 0,3 0-13 16,-2-2-5 0,-1-2 6-16,2 2-11 0,-1 2-1 15,0 0-1-15,2-1-5 16,-5 2-6-16,5 1 1 15,-2-2-1-15,-2 2-1 16,2 0-7-16,0 0 7 16,4 0-8-16,-2 2 7 15,2-1-8-15,0 4 1 16,-5-1-2-16,1 4 5 16,-8 2 5-16,6 0 0 15,-3 6 0-15,1-4 0 16,0-2 1-16,2 4-1 15,-1-2 0-15,5 2 1 16,-2-2-6-16,2 3 6 16,-1-2 0-16,1-3 1 15,2 2-1-15,0-2 1 0,2-1-1 16,1-4-1-16,-1 4 1 16,2-5-1-16,0-3 1 15,3 3 0-15,0-2 1 16,-2 2-1-16,0-2 7 15,5 2-6-15,-4-2 10 16,6-2 5-16,-1 0 4 16,-1-2 7-16,2-4 12 15,1 2 4-15,1-3-1 16,1-3 0-16,6-2 2 16,-1-5-19-16,-1-1 5 15,0 4 6-15,-4-4 5 0,-6 0-11 16,-2 4 9-16,-5-4-21 15,-2 0 3-15,-2-2-12 16,-2 4-9-16,-8-5-18 16,-6 7-63-16,-6-1-84 15,-10 3-42-15,-3 9-320 16,-64 24-546-16</inkml:trace>
  <inkml:trace contextRef="#ctx0" brushRef="#br0" timeOffset="-60280.11">5097 14266 1081 0,'0'-5'224'0,"2"3"-40"0,2-8 26 16,-2 4-9-16,2-4-52 15,-1 2-10-15,3-1-20 16,2 2-35-16,0-1-29 16,1 2-35-16,5-2-8 15,3 4-5-15,1-1 7 16,-1 5-5-16,-5 3 3 16,-5-1-3-16,-5 4 6 15,-2 4-6-15,-4 2 6 16,1 6 1-16,-3 6-5 15,-5 2-4-15,2 0 1 16,0 6-8-16,-3-5 0 16,3-4 5-16,-4-1-4 0,6-8 0 15,1 0 0-15,6-8 0 16,2-3 0-16,0-3 5 16,7-3 3-1,11 0 19-15,15-10 13 0,13 1-26 16,0-4-2-16,-7 4-11 15,-22 2-2-15,-7 6-9 16,-16 4-77-16,-1 0-185 16,-49 13-461-16</inkml:trace>
  <inkml:trace contextRef="#ctx0" brushRef="#br0" timeOffset="-59825.53">5214 13974 1283 0,'0'-3'363'16,"0"0"-81"-16,3-1-68 15,-1 2-37-15,0 2-73 16,3 0-44-16,1 0 24 16,3 0-9-16,11 4-11 15,3 4-23-15,3 11-13 0,2 4 10 16,-5 12-11 0,0 1-14-16,-10 10-1 0,-2 4 0 15,-4 2-11-15,-3 4 8 16,-4-4-8-16,0 4-1 15,-6-2 0-15,1-1 4 16,1-3-3-16,-1-6 0 16,-4-5-1-16,0-10 1 15,-7-6 6-15,-5-6-7 16,-6-4-9-16,-6-7-94 16,6-3-73-16,4-3-146 15,1-26-398-15</inkml:trace>
  <inkml:trace contextRef="#ctx0" brushRef="#br0" timeOffset="-58893.83">785 16368 1526 0,'0'-3'511'0,"2"3"-397"15,-2-4 7-15,5-1-7 0,-1 1-75 16,5 0-24 0,-3-1 24-16,2 0 2 0,0-3 8 15,5 2 7-15,7-1-31 16,10-8-13-16,5 1-4 16,17-3-2-16,8-10 0 15,9 1 0-15,-4-2 0 16,-1 2-5-16,-17 12-1 15,-16 1 0-15,-16 7-64 16,-8 6-107-16,-7 3-167 16,-11 5-362-16,-49 18-47 15</inkml:trace>
  <inkml:trace contextRef="#ctx0" brushRef="#br0" timeOffset="-58597.43">1058 16405 1041 0,'0'0'454'0,"0"0"-342"16,3-4 65-16,0 4 21 16,3 0-99-16,1 0-9 15,3 0 29-15,11 0 2 16,-1-4-14-16,11-6-17 15,9-3-39-15,7-9-23 16,6 0-13-16,3-2 0 0,-4 2-15 16,-8 9-1-16,-11 0-10 15,-8 9-58 1,-7 2-82-16,-7 4-148 0,-9 2-403 16,-22 5-477-16</inkml:trace>
  <inkml:trace contextRef="#ctx0" brushRef="#br0" timeOffset="-44337.25">2423 15815 976 0,'-4'0'288'0,"4"0"-163"15,-1 0-58-15,-1 0 8 0,2 0-43 16,0 0 5-16,0 0 86 16,-3 0-6-16,3 0 2 15,0-4-19-15,0 4-34 16,0 0-18 0,-4 0-10-16,4 0-5 0,0 4 4 15,0-8 7-15,0 4 17 16,0 0-26-16,0 0-4 15,0 0-2-15,0 0-4 16,4 0-7-16,-4 0 5 16,3 0 11-16,-3-5-1 15,0 5 12-15,0 0-15 16,2-4 12-16,-4 0 6 0,-1-5-37 16,-3 1-11-1,1 2 1-15,1-3-1 0,-1-1 1 16,1 8-1-16,-3-7 0 15,0 5 0-15,3-2 2 16,-5 6-2-16,1 0-6 16,-2 0-11-16,-1 0 4 15,-5 0-14-15,3 2 6 16,3 2 4-16,-2 0 11 16,3 0-3-16,5 1 0 15,-3-3 8-15,2 1-5 16,1 4-3-16,2-2 8 15,0-1-12-15,-1-2 7 0,3 4-8 16,-2 4 13 0,-2 1 0-16,-3 1 0 0,2 1 0 15,1-3-1-15,2-1 1 16,2-2-6-16,0 3 5 16,2-6-8-16,2 2 4 15,1 2 0-15,6 1-2 16,0-3 8-16,5 5-11 15,7-7 11-15,2 6-6 16,7-6 5-16,2 5-1 16,-1-3-5-16,1 1-5 15,-1-7 4-15,0 5 8 16,1-5-1-16,-8-5 0 16,4 5 1-16,-6-3 0 15,-6 3-1-15,0-4 0 16,-5 4 0-16,-5 0-1 15,0 0-8-15,-2 4-2 0,-4-4-3 16,3 3-9-16,-5-3-3 16,-5 6-9-16,3 2 6 15,-2 1 19-15,-3 5-2 16,-2-2 4-16,-4 3 0 16,-7 6-2-16,0-3 2 15,0-4 3-15,1 0 5 16,2-7-1-16,3-2 2 0,6-5 0 15,-1 0 18 1,-5 0-6-16,3-8 21 0,-3-6 0 16,-1-4-9-16,7-12 10 15,0-6-25-15,11-4-9 16,6-1-9-16,10 1-7 16,6 0-77-16,4 8-110 15,45-26-436-15</inkml:trace>
  <inkml:trace contextRef="#ctx0" brushRef="#br0" timeOffset="-43600.42">2795 15593 1137 0,'0'0'260'15,"0"-5"-110"-15,0 4 24 16,0-2-38-16,2 2-23 16,-2 1 7-16,0 0-3 15,-2-3-41-15,2 3 25 0,2 0-32 16,-2 0-20-16,0 0-13 15,0 0-4-15,-2 3 10 16,4-3-15-16,-2 0-12 16,0 0-9-16,0 0-6 15,6 10-1-15,-4 2 1 16,8 4-1-16,-1 8 0 16,6 4 1-16,-1 8 6 15,3 4-6-15,3-6 0 16,-5 2 0-16,-3-7 0 15,-1-4 0-15,-5-11 0 16,-2-3 0-16,-4-4 1 16,0-3 0-16,2-4 10 15,-4-4-11-15,4 4-7 16,-2-3-40-16,0 0-65 0,2 0-152 16,-4-28-568-16</inkml:trace>
  <inkml:trace contextRef="#ctx0" brushRef="#br0" timeOffset="-43286.56">3111 15712 1347 0,'0'-3'604'16,"-2"3"-431"-16,2 0-46 16,0 0-11-16,0 0-46 15,0 0-29-15,0 0 4 16,0 0-14-16,0 0-5 16,0 0-17-16,0 0-9 15,0 0 0-15,0 3-18 16,0-3-55-16,0 0-107 15,4 0-171-15,-2 6-15 16,20-1-396-16</inkml:trace>
  <inkml:trace contextRef="#ctx0" brushRef="#br0" timeOffset="-42733.49">3381 15502 1109 0,'0'0'167'15,"2"0"-61"-15,-2-4-37 16,0 4 35-16,4 0 23 16,-8 0 41-16,4 0 15 15,0 0-37-15,-2 0-32 16,2 4-18-16,0-4-41 15,0 2-31-15,2 2-24 16,2 4 0-16,0 10-6 0,3 5 6 16,5 3 1-1,1 6 0-15,5-2-1 0,1-2 0 16,2-2-10-16,-1-7-4 16,-5-6 2-16,-1-9 7 15,-1-4 5-15,5-8 20 16,7-3-10-16,6-6 1 15,2-5-10-15,-4-4 14 16,-3-2 30-16,-5-2 15 16,-10 3 9-16,-6 13-6 15,-3 2 5-15,-2 10-28 16,0 2-10-16,0 0-18 16,0 2-5-16,0 1-7 0,0-2-14 15,0 12-4 1,2-4 2-16,2 13 16 0,1 11 0 15,-1 1 0-15,0 6-1 16,4-4-11-16,-6-1-40 16,-1-3-11-16,4-11-8 15,-2-5-7-15,-1-8-48 16,2-3-69-16,-2-10-160 16,25-13-165-16</inkml:trace>
  <inkml:trace contextRef="#ctx0" brushRef="#br0" timeOffset="-42229.15">4229 15205 1192 0,'-2'0'244'0,"0"0"-97"15,-1 0-18-15,1 0-10 16,0 0-43-16,-2 0 8 0,0 3 12 16,-1-2-19-16,-1 3-20 15,-2 5-35-15,-5 5-7 16,-1 8 9-16,-6 11-6 15,3 6-7-15,0 10-10 16,-1-4-1-16,7 8-1 16,1-7 1-16,5 2 0 15,8-8 0-15,1-4-8 16,6-6 8-16,-1-8-9 16,9-9-1-16,-1-7 4 15,5-1 6-15,1-7 0 16,3-7 7-16,-4-4 1 15,-1-7 7-15,-6-4 45 16,-8 2 42-16,-5 0 24 16,-11 4-24-16,-6 4-54 0,-14 6-48 15,-7 3-12 1,-7 10-77-16,1 4-113 0,2 4-299 16,-20 27-309-16</inkml:trace>
  <inkml:trace contextRef="#ctx0" brushRef="#br0" timeOffset="-41336.39">4410 15284 630 0,'0'0'261'0,"-3"0"-14"16,1 0-40-16,2 0-13 15,0-4 52-15,-2 4-30 16,2-4-48-16,-4 4-56 16,2-4 5-16,-1 0-39 15,1 2-34-15,0-6-7 16,2-1-25-16,-2 3-10 16,2-7-2-16,4 5-5 15,-2-5-7-15,9 8-5 16,5-9-5-16,2 10 4 0,11-6 16 15,2 3-8-15,2 1 4 16,-4 2 4-16,0-1-11 16,-11 3 2-16,-2-1 11 15,-10 3-1-15,-3 0 1 16,-1-2 30-16,-2 2 15 16,0 0-6-16,2 0-9 15,-4 2-8-15,4-2-7 16,-2 0-6-16,-2 0 3 15,2 3 5-15,0-3 1 16,0 2-6-16,0-2 0 16,0 1 1-16,-2 3-11 15,2 0 5-15,0 10 14 0,0 8-1 16,-3 6-5-16,1 11-2 16,-5 1-12-16,1 4-1 15,-3 6 1-15,5-2-1 16,-1 2 1-16,2-4 1 15,3-3-2-15,-2-6-9 16,2-6-12-16,0-5-6 16,0-6-12-16,0-5-6 15,0-8-17-15,2-3-14 16,-2-4-19-16,3-4-4 16,-1-1-33-16,1-1-78 15,1 3-135-15,1-15-197 0</inkml:trace>
  <inkml:trace contextRef="#ctx0" brushRef="#br0" timeOffset="-41068.32">4575 15396 499 0,'0'-6'1085'16,"0"3"-797"-16,2 0-6 0,0 2-102 15,1 1-60 1,1 1-75-16,4 2-32 0,13 6-7 16,4 3 0-16,10 3-6 15,3 2-46-15,-3 1-194 16,30 4-551-16</inkml:trace>
  <inkml:trace contextRef="#ctx0" brushRef="#br0" timeOffset="-37476.2898">526 17513 908 0,'-4'0'541'0,"0"-1"-482"15,-5 1-16-15,-1 1-20 16,4-1-22-16,1 4 0 0,3-4-1 15,0 5 47 1,2-5 88-16,-2 0 25 0,-1 0-53 16,0 4-8-16,-3 0-51 15,-2-3-17-15,3 4-7 16,-3-2-7-16,-2 1-1 16,4 5-7-16,-1-3 2 15,1-2-2-15,1 0 1 16,0 6-4-16,3-6-6 15,-2 3 1-15,1-1-1 16,1 7 0-16,0 1-1 16,4 0 1-16,3 4 0 15,1 0 0-15,10-2-9 16,-3 2 8-16,5 1 0 16,3-6 0-16,-6-1 0 0,3-6 0 15,-7-2 0 1,0-4 1-16,-6 0 0 0,1 0 12 15,-3-8 9-15,3 2 17 16,0-7-2-16,-1-8 1 16,2-3 4-16,-5-2-2 15,-2-4-9-15,-2 2-9 16,-5-8 13-16,-2 0-8 16,-2-5-13-16,0-3-11 15,2 0 22-15,3 8-6 16,1 0-6-16,5 13-5 15,0 10 4-15,0 5-10 16,0 8 14-16,0 0-7 16,0 4-8-16,0-4 0 0,2 4-1 15,-4-4-8-15,2 2 1 16,0 2 2-16,2 8 2 16,3 2 4-16,3 9 1 15,4 4-1-15,1 3 1 16,1 2-1-16,-3-2 1 15,6 2-1-15,-3-5-13 16,1-5 12-16,3 0 0 16,0-5-19-16,4-2 4 15,-4-5-14-15,1 2-27 16,-2-7-26-16,-4-4-65 16,5 3-139-16,9-9-395 15</inkml:trace>
  <inkml:trace contextRef="#ctx0" brushRef="#br0" timeOffset="-36410.21">547 17165 800 0,'0'0'822'16,"0"0"-723"-16,6 3-75 15,3 2-22-15,7 5 22 16,8 2 0-16,0 5 1 15,5 2 11-15,-2 4 53 16,2 0-7-16,0 4-35 16,0-6 17-16,2 9-8 15,0-2-20-15,3 4-3 16,-3 2-14-16,-4-2-13 16,0 0 6-16,-3 3-10 15,-6 1-2-15,-4-4 7 0,-1 2-7 16,-9-3-1-16,-2-2-5 15,-2 1 6-15,-4-2 0 16,-1-6 1-16,-3 5-1 16,-1-6-2-16,0-3 1 15,0-4-8-15,-7 4-2 16,3-5 5-16,-5-3 6 16,-4-3 0-16,2 0 1 15,-7-5 5-15,-2 0 1 16,0-2 5-16,-2 0-1 15,-1-2 1-15,1 0-6 16,0-5 1-16,-2 3-1 16,-1-9 9-16,3 0 11 0,4-5 22 15,-2-4-14 1,2-6-5-16,4-2 2 0,-2 2-11 16,2 2-14-16,-1 0-6 15,4 2 9-15,-2 2-7 16,3 0 10-16,0 0 0 15,5-5 10-15,1 6-7 16,1-8 9-16,4-1-4 16,1 6 1-16,3-2-9 15,2 0-3-15,2-2-3 16,0-2-6-16,4 2 0 16,5-6-1-16,3-2 1 15,7 0 0-15,10-12 0 16,7 2-4-16,9-3 4 0,1 9 22 15,-3 12-10-15,-8 6-10 16,-6 8 2-16,0 6-4 16,-7 4 0-16,-2 4 0 15,-7 0-13-15,-3 4 12 16,-6-4 1-16,-2 4-10 16,-2 0 10-16,5-4 0 15,-3 6-5-15,-2-6 5 16,2 0 0-16,0 0 0 15,-2 0 0-15,0 0 6 16,2 0 0-16,-4 0 7 16,2 0-12-16,0 0 1 15,-2 0-2-15,2 0 1 0,0 0-1 16,0 0 0 0,0 0-1-16,0 0-1 0,0 0-7 15,0 0 3-15,0 0-45 16,0 8 15-16,0-8-43 15,0 5-61-15,2-2-71 16,-2-3-239-16,-15-8-200 16</inkml:trace>
  <inkml:trace contextRef="#ctx0" brushRef="#br0" timeOffset="-30592.65">1288 17173 495 0,'0'0'78'15,"0"0"-54"-15,3-5 63 16,-3 2 33-16,2-1-21 16,0-1 39-16,-2 4-28 15,2 1-44-15,-2-4 10 16,-2 4 1-16,2 0 1 15,-2 0-8-15,0 0 22 16,2 0-5-16,-3 0-29 16,3 0 17-16,0 0 2 15,0 0-11-15,0 0-21 0,0-4-9 16,0 4-9-16,0 0-2 16,0 0 2-16,0 0-4 15,-2 0-4-15,2 0 7 16,0 0-7-16,-2 0-4 15,2 0-4-15,0 0-4 16,2 0-7-16,-2 0 2 16,0 0-1-16,0 0-1 15,-2 0 9-15,4 0-7 16,-2 0-1-16,-2 0 0 16,2 0 5-16,0 0-5 15,0 0 1-15,0 0-1 16,0 0 5-16,0 0 8 0,0 0 5 15,0 0 4 1,0 0 1-16,0 0-2 0,0 0 11 16,0 0-1-16,0 0-5 15,0 0-5-15,0 0-1 16,0 0 2-16,0 0-5 16,0 0 1-16,0 0-8 15,0 0-11-15,9 0-1 16,-9 4-21-16,4 0 8 15,0 6-3-15,8 4 17 16,-1 8 1-16,-3 0 0 16,4 0-1-16,-1 0 2 15,-4-4-1-15,0 3 1 16,-5 2 2-16,0-9-4 16,0-1-1-16,-2-4 1 0,0-5 0 15,0 2 11-15,0-6-4 16,0 0 2-16,0-2 3 15,0-2 3-15,3 4 6 16,-6-8 2-16,1-5-16 16,-2-14-7-16,-3-9 0 15,0-8-6-15,1-6 6 16,3 1 0-16,3 9-1 16,-2 5 1-16,2 20 1 15,0 1 1-15,2 10-2 16,-2 4-1-16,0 0-5 15,-2 4-7-15,2-4-7 16,0 6-16-16,5 8 12 0,1 7 5 16,3 2 18-16,0-1-12 15,0-4 5-15,0-4 7 16,2-9-11-16,-5-1 6 16,3-4 6-16,5-10 6 15,4-3 5-15,0-9-5 16,1-6 3-16,-1 3-8 15,-7 2 1-15,1 2 13 16,-8 10 15-16,-4 3 10 16,0 8-14-16,0-6-7 15,0 6-5-15,0 0-5 16,0 6-8-16,3-6 11 0,-3 0-6 16,0 0 0-16,0 4-6 15,-3 0 0-15,6 1-15 16,-1 12-4-16,3 11 18 15,10 12 1-15,0 5 10 16,1-5-10-16,1 0 0 16,0-8-15-16,-4-6 6 15,-5-12-24-15,-3-7-30 16,2 2-85-16,-5-9-115 16,-2 0-335-16,9-30-304 15</inkml:trace>
  <inkml:trace contextRef="#ctx0" brushRef="#br0" timeOffset="-30155.25">1825 17079 590 0,'0'0'828'0,"0"0"-746"15,0-5-23-15,5 1 38 16,-3 4-4-16,0 0-30 15,-2 0 47-15,0 0 32 16,-2 0-25-16,-3 4-60 16,1 1-31-16,-5 8-17 15,-2 6-9-15,0 8 0 16,1 12 0-16,0-4-18 16,10 2-7-16,2-9 13 0,6-1 4 15,4-14-4-15,0-1-7 16,-2-6 5-1,4-8 14-15,1-6 23 0,6-11-10 16,0-2-5-16,2-5-5 16,-5-6 3-16,-5 2 0 15,-1 6-6-15,-8 2 6 16,0 9-3-16,-4 12 1 16,0 1-3-16,0 0-2 15,0 1-16-15,3 12-4 16,0-3 21-16,4 12 0 15,5 4-1-15,1 0-80 16,-4-2-135-16,0-6-111 16,-4 4-355-16</inkml:trace>
  <inkml:trace contextRef="#ctx0" brushRef="#br0" timeOffset="-29388.77">1979 17004 1118 0,'5'-6'284'0,"4"-2"-212"15,4-2-33-15,5-2 13 16,3 2-8-16,0-2 19 16,-1 8 22-16,-11 2-23 15,-5 2-23-15,0 2-12 16,0 10 1-16,2 7-1 0,3 6-15 15,-5 11 3-15,0 0-6 16,-4 0 0-16,0-5-9 16,-2-7 0-16,-2-8-7 15,2-10 7-15,2-2 0 16,0-8 25-16,2 4 11 16,-2-6 29-16,2-6-43 15,0-11-17-15,0-8-4 16,3-6-2-16,0-3 2 15,-1 0 18-15,4 6 33 16,-1 5-20-16,0 12 13 0,-2 3 16 16,-3 10-16-1,-2 4-25-15,0 4-4 0,-2-4-5 16,0 2-11 0,2 2-11-16,0 4-8 0,0 7 17 15,2 2-7-15,2 10 3 16,1 4 3-16,1-5 3 15,3 2-12-15,3-6-11 16,-4-4-19-16,3-5 26 16,3-6-11-16,3-5 10 15,4-7 16-15,3-8 1 16,3-5 8-16,0-4-8 16,-3-10 0-16,-4-4 12 15,-2-4 2-15,-9 4-13 0,0 5 38 16,-7 14 20-16,0 7-19 15,-2 6-11-15,0 4 4 16,0 0-20-16,0 0-12 16,0 6-1-16,0 2-30 15,2 3 9-15,3 8 6 16,0 1 14-16,5 6 1 16,-3-4-1-16,3 4 1 15,-2-3-23-15,3-2-20 16,-1-3 13-16,-4-4-9 15,0-5-9-15,3-9-32 16,3-5 1-16,-3-2-41 16,1-8-165-16,0-3-96 0,-22-52-703 15</inkml:trace>
  <inkml:trace contextRef="#ctx0" brushRef="#br0" timeOffset="-29185.47">2456 16605 1403 0,'0'0'520'0,"0"0"-382"16,0-4-7-16,2 4-52 16,-2 0-49-16,0 0-30 15,2 4-11-15,-4-4-80 16,4 10-161-16,-2 4-18 15,5 44-252-15</inkml:trace>
  <inkml:trace contextRef="#ctx0" brushRef="#br0" timeOffset="-27012.66">2547 16954 1507 0,'3'-4'319'0,"-1"4"-119"16,0-4-32-1,2-2-53-15,0 2-65 16,4-8-35-16,0 2-14 0,5-8 9 16,0 1-1-16,4-6-9 15,1 4 0-15,-3 8-9 16,1 1 8-16,-3 2-8 15,-4 8-4-15,0 0-1 16,1 12-4-16,-3-2-1 16,-1 8 1-16,-2 8 10 15,-4 0-7-15,-2 3 14 16,0-8 2-16,-4-3 0 16,4-6 1-16,0-11-2 15,-1-1-1-15,3 0 1 16,3-1 14-16,-1-6-4 0,0-6-10 15,4-7-1 1,-2-10-14-16,5-1 9 0,-1 0 4 16,4 9 1-16,-3 8 0 15,-3 4-8-15,3 6-1 16,-1-1-1-16,6 5 10 16,-2 0-17-16,-3 9 12 15,-3 1-2-15,3 4-7 16,-5 2-4-16,-3 4 18 15,-1-1-11-15,-1-4 2 16,-1-1 8-16,0-10-4 16,2 0 6-16,0-4 0 15,0-4 23-15,2-4 7 16,0-6-9-16,3-8-20 0,2-6-1 16,4-2 6-16,3 2-6 15,-6 7 1-15,0 7 1 16,-1 5-2-16,-1 5 0 15,-2-1 1-15,-2 10 4 16,-2-1-4-16,7 5-1 16,-5 4 6-16,4 1-5 15,2 3 1-15,-4 2-2 16,2-5-4-16,-1-3 4 16,1-5 9-16,1-1-9 15,2-1-3-15,0-8 3 16,4-1 0-16,5-1 1 15,-4-11 5-15,8-1 0 16,-6-8 0-16,-3-1 26 0,-3 0 16 16,-4 1 18-1,-4 3 1-15,-2 9-16 0,-2 10-24 16,2 4-19-16,0 0-8 16,0 4-23-16,0-4-14 15,0 6-23-15,2 2 15 16,0 6 39-16,0 8-6 15,5-4 6-15,-3 4 5 16,6-3-6-16,0-3-25 16,-3-7 4-16,1-4-13 15,4-5 13-15,5-5 28 16,2-4 1-16,5-7 1 16,0-9-2-16,3-5-2 15,-4 0 2-15,-5 2 6 0,-5 6 3 16,-5 4 34-16,-2 8-4 15,-4 6-7-15,2 1-10 16,-4 3 10-16,0 0-1 16,0 0-1-16,-4 0-19 15,4 3-1-15,-2-3-9 16,-2 5-1-16,4 12-17 16,-2 2 17-16,2 8-1 15,0 3 0-15,2 2 0 16,8 0 1-16,-1-5-28 15,-1-13-2-15,8-2-32 0,4-12 4 16,-2-4 13 0,5-10-45-16,-7-4-135 0,1 0 63 15,-11 2-68-15,-3 1 16 16,-6 7 29-16,-1 7 53 16,-7 1-58-16,2 1 17 15,2 7 101-15,1-8 47 16,2 5-83-16,4-1 45 15,0-4 63-15,4 3 37 16,-2-6 50-16,-2 3 45 16,0 0-10-16,0 0-8 15,0 0-44-15,0 3-40 16,0-3-21-16,0 0-9 16,0 0 0-16,0 0 45 15,0 0 65-15,0 0-37 0,0-3-4 16,0 3-3-16,0 0-24 15,0 0 0-15,0 0-6 16,0 0-1-16,0 0 1 16,0 0-26-16,0 0-3 15,0 0-6-15,0 0-1 16,0 0 1-16,0 0 8 16,0 0 21-16,0 0 63 15,0 0-13-15,0 0-19 16,0 0-25-16,0 0-15 15,0 0 3-15,0 0-6 16,0 0 2-16,0 0-1 16,0 0 37-16,6-13-10 15,-3 9-32-15,0-1-13 0,8-8 16 16,-3 4 4-16,1-6-3 16,3-1 19-16,0-1-2 15,5-4-19-15,0-1-10 16,5 0 6-16,-7 0-6 15,2 9 5-15,-5 4-1 16,-7 5-10-16,0 8-7 16,-5 0-16-16,4 7 4 15,1 2 17-15,-3 9-14 16,0 4 5-16,-2-4 5 16,-2 4 6-16,0-6 0 15,-3-4 2-15,1-6-3 16,-1-1 2-16,5-5-1 0,-2-4 9 15,4-4 6-15,0-5 4 16,1-1-19-16,1-8-3 16,5-8 3-16,1-6 3 15,5 2-3-15,0 4-11 16,-1 13 11-16,-3-2 0 16,-3 7-18-16,-3 8 10 15,0 4-22-15,-3 4 12 16,2 5 9-16,3-2 8 15,-5 5 0-15,0-6 0 16,0 2-8-16,-2-6 8 0,2-2 0 16,-4 0 1-1,2-4 8-15,2-4 2 0,4 0-9 16,0-6-1-16,5-12-16 16,5-1 16-16,1-4 6 15,6 4 5-15,-5 2 28 16,6 3 0-16,-4 2-8 15,5 6 13-15,-8 2-7 16,-5 2-11-16,-1 6-7 16,-11 10-7-16,2-2 5 15,-2 6-1-15,2 4 1 16,0 0-5-16,0-1-3 0,0-8-8 16,4 1-1-1,2-6 5-15,7-4-5 0,6-4-1 16,4-6-20-16,4-5-12 15,0-4-13-15,-2 0-7 16,-12 6-17-16,-9 3-74 16,-6 10-179-16,-40 4-433 15</inkml:trace>
  <inkml:trace contextRef="#ctx0" brushRef="#br0" timeOffset="-26247.5098">4494 16181 1309 0,'3'-8'187'0,"-3"3"62"16,2-7-3-16,-2 8-75 15,-2 2-90-15,-1 2 14 16,3 0 1-16,-2 0-38 16,0 0-16-16,0 4-28 15,-10 2-13-15,1 7-1 16,-6 6-1-16,-3 12-11 16,2 0 11-16,5 8-5 15,8-3 5-15,10 0-25 16,8-10 1-16,7-2 23 15,11-12-1-15,5-6 3 16,7-8 9-16,-4-11 9 0,-1-4-18 16,-11 4-7-1,-7-1-25-15,-13 8-97 0,-7 3-186 16,-31-1-401-16</inkml:trace>
  <inkml:trace contextRef="#ctx0" brushRef="#br0" timeOffset="-24836.37">4682 16258 1356 0,'-3'0'248'0,"6"-4"-11"16,-6 0-20-16,3 2-88 0,0 2-57 15,0 0-36-15,-2 0-13 16,0 0-11-16,-2 4-12 15,-1 2-8-15,-4 9 2 16,-4 2 5-16,2 5-5 16,2-1 6-16,4 2 0 15,5-5-19-15,5 1-26 16,-1-3-27-16,5-10 27 16,0-3 21-16,6-3 24 15,3-9 6-15,-2-3 20 16,4-2-16-16,-6-4-4 0,-1 0 2 15,-5 0-7 1,-3 6-1-16,-2 1 1 0,-1 3 1 16,0 4-2-1,-2 4 15-15,-2 4-15 0,2-4-7 16,0 4-11-16,2 0-9 16,0 1 19-16,5 5 8 15,-1-2-1-15,6-4 1 16,-3 6 0-16,-1-10-1 15,1 0 7-15,3-5-6 16,-3-4 18-16,1 1-17 16,2-11-1-16,-1 5 0 15,-2-3 1-15,-4-6 0 16,-5-2 5-16,0 6 8 0,-5 1 8 16,0 6 5-1,-4 11-21-15,5-8-4 0,4 9-2 16,-2 0 0-16,4 0-9 15,0 0-6-15,5 0-23 16,-3 0 4-16,1 0 16 16,4 0 18-16,2 0 10 15,9-4-9-15,-3 0 8 16,4 0-3-16,-5 2 0 16,-5-2 14-16,1 0 19 15,-7 4-21-15,-2 4 9 16,-1 0-17-16,0 0 7 15,0 6-11-15,1 7 4 16,-1 2-8-16,0 7-2 16,-2-4 0-16,2 1-21 0,-2-10 4 15,2 1 1-15,-1-10-10 16,7-4-35-16,1 0 20 16,2-9 41-16,0-4-8 15,2 0 8-15,3-14 0 16,0-1 1-16,-5 2-1 15,2-8 0-15,-4 6 1 16,-4-3 6-16,-5 14 11 16,-2 3-3-16,-5 8 2 15,2 2-2-15,2 4 0 16,-1 0-15-16,4 0 0 16,0 0-7-16,0 0-4 0,0 0-20 15,0 0 7 1,4 2-9-16,-2-2 1 0,4 0-17 15,3-2 13-15,5 2 30 16,7-9 5-16,2 3 1 16,2 3 0-16,-10-5 29 15,1 4 6-15,-11-2 20 16,1 3 17-16,-4 2-16 16,0 1-11-16,-2 0-14 15,2 0-10-15,0 0-7 16,1 0-5-16,-3 0 9 15,2 0-17-15,-2 0 10 16,0 0-11-16,-2 0 0 0,-1 0 0 16,3 1 1-1,0-2 0-15,-2 2 10 0,2-1-1 16,0-1 7-16,-2 1-11 16,2 1-6-16,0-1 0 15,-2 0-1-15,2 0-5 16,0 0-4-16,-2 3 4 15,2-3 5-15,0 0 1 16,2 0 1-16,-2 0-1 16,2 0 1-16,-2 0 0 15,0 0 11-15,2 2-12 16,-2-2 0-16,0 4-6 16,2 0-1-16,-2 4 6 0,3 6 0 15,2 4 0 1,-1 0 0-16,5 0 1 0,1-6 0 15,4 5-1-15,3-6 0 16,2-3 1-16,1-4 0 16,-5-2 0-16,-1-2-1 15,1-2 0-15,-6 0-7 16,-2-4-22-16,0-3-30 16,-1 3-70-16,-4 4-169 15,-10-15-240-15</inkml:trace>
  <inkml:trace contextRef="#ctx0" brushRef="#br0" timeOffset="-24476.18">5442 15949 1354 0,'2'-3'351'0,"-2"3"-100"16,2 0-55-16,-2 0-67 15,1 0-52-15,-1 0-38 16,3 0 13-16,-1 3-31 16,1-3 0-16,-1 6 5 15,7 2-4-15,-4 2 2 16,5 7 8-16,-3 5-23 15,0 0-8-15,-3 0 5 16,1 2-6-16,-5 2-30 0,-5-8-17 16,5-5-28-16,5 0-19 15,-5-11-5-15,0 0-14 16,-5-4-46-16,-2 0-193 16,-19-34-761-16</inkml:trace>
  <inkml:trace contextRef="#ctx0" brushRef="#br0" timeOffset="-24329.89">5410 15775 1066 0,'5'0'229'16,"1"2"-229"-16,3 2-3 15,3 4-79-15,7 24-248 16</inkml:trace>
  <inkml:trace contextRef="#ctx0" brushRef="#br0" timeOffset="-23870.3">5560 16022 520 0,'2'0'315'0,"0"0"-128"16,5-6-22-16,-1 3-18 16,1 2-37-16,2-3-40 15,-2 0 43-15,1-7 38 16,-1 4-20-16,2-6-8 15,2 3-30-15,-4-4-33 16,0-4-6-16,-3 0 7 16,3 1-10-16,-5-4-18 15,0 11 0-15,-2 4 11 16,-2 2-22-16,-4 4-21 0,3 0-1 16,-1 6-9-16,-5 2-1 15,0-2-7-15,-4 11-2 16,3 4 7-16,4 2 4 15,2-1-1-15,4 0-34 16,2 2-13-16,2-6-7 16,7-6-16-16,1-3-44 15,10-4-50-15,2-10-46 16,40-16-271-16</inkml:trace>
  <inkml:trace contextRef="#ctx0" brushRef="#br0" timeOffset="-23293.2">5856 15873 887 0,'0'0'296'0,"0"0"-125"15,-3 0-29-15,-1 0-16 16,0 0-30-16,-7 4-63 16,1 6 12-16,-2-1 87 15,-7 0-63-15,2 5-39 0,1 4-12 16,-1 4-18 0,5-1 5-16,5-3-13 0,3 2-1 15,6-4-61-15,5-7-32 16,1 2 24-16,8-7 15 15,5-4 22-15,0-6 34 16,1-6-5-16,-1-2 12 16,-3-8 18-16,-2-2 79 15,-3-7 41-15,-2-3-30 16,0-6-21-16,0-2-39 16,3-2-13-16,-3 4-2 15,-4 7 36-15,0 16-11 16,-5 3-2-16,-2 10 5 15,2 4-17-15,-2 0-28 16,0 2-7-16,2-2-3 16,-2 4-6-16,0 4-16 0,2-2 6 15,3 11 9-15,-1 8 1 16,0 3-1-16,-2 5 1 16,-2 2 1-16,2 1-1 15,-2-2-5-15,0-1-58 16,3-7-58-16,2-8-17 15,-3-6-83-15,2-2-79 16,7-10-195-16</inkml:trace>
  <inkml:trace contextRef="#ctx0" brushRef="#br0" timeOffset="-22196.04">1629 17802 1027 0,'-2'0'344'16,"2"0"-202"-16,-2 0 56 15,0 0-9-15,2-4-78 16,2 4-69-16,-2 0-10 16,2-4 10-16,0 4 6 15,-2 0-3-15,5-4-12 16,-3 4 24-16,4-6-6 15,8-5-27-15,11-4-18 16,15-12-6-16,13 0 1 16,3-3 0-16,-1 6-1 15,-3 3-1-15,-10 2 0 0,-9 2 0 16,-10 8-10-16,-15 5-58 16,-8 4-48-16,-2 4-111 15,-7 4-99-15,-42 24-131 16</inkml:trace>
  <inkml:trace contextRef="#ctx0" brushRef="#br0" timeOffset="-21891.23">1825 17710 1179 0,'0'0'478'0,"0"0"-340"16,2-2 45-16,-2 2-9 15,0-4-84-15,0 4-31 0,0 0 20 16,3 0-22 0,-3 0-15-16,2 6-9 0,3 2-19 15,3 4 35-15,11 8-17 16,-2 6-22-16,3 10-8 16,3 0 5-16,-6 4-6 15,1-5 0-15,-3-3-1 16,1-6-1-16,-7-12-24 15,-5 0-34-15,-1-11-34 16,-1-3-13-16,0 0 2 16,0-13-29-16,5-1-190 15,19-70-225-15</inkml:trace>
  <inkml:trace contextRef="#ctx0" brushRef="#br0" timeOffset="-21012.3098">2193 17664 1101 0,'0'-4'319'15,"0"4"-242"-15,0 0-26 16,0-4 51-16,0 4-53 16,2 0-10-16,-2 0 42 15,0 0-4-15,2 0-22 16,-4 0 14-16,2 0-25 15,0 0-26-15,0 0-12 0,2-4 2 16,-4 8-8-16,4-4-1 16,-2 0 0-16,5 0 0 15,-5 0 0-15,0 0 1 16,0 0-38-16,2 0-11 16,-2 0 7-16,3 0 13 15,-3 0 16-15,2 0-2 16,-2 0 13-16,-2 0-7 15,2 0 2-15,-3 0 1 16,3 0-2-16,0 0 1 16,0 0 6-16,0 0-5 15,0 0 5-15,3 0 1 16,-3 0 6-16,0 0 12 0,2 0 8 16,-2 0 1-1,0 0 6-15,2 0-5 0,2 0 16 16,3 4 8-16,2 0-8 15,6 2-26-15,-4 5-8 16,3 4 8-16,-3 3-10 16,3-1 4-16,-3 2-12 15,-5-1 0-15,4-6 0 16,-4 2-6-16,-4-6-1 16,0-4-4-16,-2-2 5 0,0-2-7 15,0 0 11 1,-2-6-40-16,-4-6-76 0,-2-10-23 15,0-6-32 1,-3-2 43-16,1 1 52 0,0 8 52 16,5 3 13-16,1 10 12 15,2 4 1-15,2 3 8 16,0 1-2-16,0 0-5 16,0 0 6-16,0 0-7 15,2 0-7-15,0 0-5 16,7 1 0-16,1 3 11 15,4-4 0-15,-1-4 1 16,6-2 1-16,-4-2 29 16,5 2 23-16,-2-6 25 15,-3 6 18-15,-1-2-20 0,-5 4 2 16,-5 4-3 0,-2 0-19-16,1 0-23 0,-3 4-8 15,0-1-4-15,2 12 18 16,2-1-9-16,1 7-16 15,4 2-14-15,-5-4 0 16,1-2-30-16,-1-3-54 16,0-1-150-16,2-13-48 15,19-15-77-15</inkml:trace>
  <inkml:trace contextRef="#ctx0" brushRef="#br0" timeOffset="-19590.89">2618 17512 502 0,'0'0'599'0,"0"0"-527"16,-2 1-44-1,4-1 10-15,-2 4-14 0,0 1 22 16,0 3 28-16,-2 1 4 16,0 6-12-16,-2 1-42 15,-3 1-14-15,5 2-4 16,-3-5-12-16,5 0-4 15,2-6-26-15,3-8-27 16,2 4-5-16,4-8 59 16,9-4-7-16,-3-6 7 15,6-4 0-15,-5-4 1 16,-1 0 8-16,-5 3 7 16,-6 10 62-16,-1 1 5 15,-5 3-38-15,2 10-12 16,0-5-2-16,0 8-22 0,8-2 0 15,-2 1 0-15,3 2 0 16,-1-3-9-16,-5-2-16 16,5 0-38-16,-8-4 42 15,0-4-8-15,0-4 17 16,3-7-16-16,-3 2 1 16,3-9 16-16,-3-1 11 15,-2-4 6-15,3-8 31 16,-3-1 50-16,2 1-45 15,0 8 57-15,-2 10 39 16,2 6-9-16,-2 7-55 0,0 4-29 16,0 0-18-16,2 4-20 15,-2-4-6 1,7 11-1-16,-3 2 19 0,6 9 10 16,-2 8-16-16,1 10-11 15,5-4 5-15,-6 5-7 16,1-1-10-16,1 0-23 15,-2-4-20-15,3-8-31 16,1-2 0-16,-4-3-39 16,1-10 39-16,3-5 53 15,-6 0 31-15,1-6-17 16,-1-2 5-16,3-6 12 16,3 2-1-16,-2-10-20 15,6-4-75-15,-3-8-25 0,1 4 59 16,-5-6-8-1,-7 2 38-15,-4-1 32 0,-10 5 12 16,-5 13 21-16,-3-4-24 16,-5 11-9-16,3-2-7 15,2 4-9-15,7 4-17 16,3-8 22-16,10 1 5 16,8-10-81-16,0 3-84 15,10-4 81-15,-4-4 44 16,-1 0 46-16,0-3 25 15,-4-6 7-15,0 5-8 16,-4-4 87-16,6-2-6 16,-3-2-5-16,-1 6 23 0,2-2 18 15,-4 4-33 1,1 3 12-16,-1 7 0 0,-4 7 24 16,-1 1-18-16,-1 4-54 15,1 4-39-15,0-4-21 16,0 4-12-16,1 2-17 15,4 10 4-15,5 8 13 16,-2 10 4-16,3 6 4 16,1 2 4-16,-2 2-12 15,-1 0 1-15,-1 0 0 16,-2-4-1-16,-1 1-11 16,-3-13 2-16,2-2 2 0,2-8-13 15,-3-8-11 1,2-10-64-16,-3 0-5 0,7-6 59 15,4-8 11-15,7-6-31 16,0-9-11-16,0-2-5 16,-4-8 49-16,-7 3 7 15,-7 4-4-15,-9 10 25 16,-4 8 1-16,-5 10 0 16,-2 4-1-16,3 0 0 15,4 0-1-15,-1 0 1 16,10 0 30-16,4 0-1 15,3 0 38-15,2-4-17 16,0 4-31-16,1-6 5 16,6-1-13-16,8-2 5 15,5-5 17-15,6-5 0 16,8-2 33-16,-1 3 33 0,-3 0 2 16,-3 0-47-16,-14 10-5 15,-5 3-19-15,-7 5-9 16,-4 0-12-16,-2 5-7 15,1 3 8-15,3 10-9 16,-2 0 1-16,2 0 4 16,2 3-6-16,-4-2-7 15,1-1-9-15,-3-6-22 16,-2-2-50-16,-2-6-89 16,-1 0-78-16,3-4 19 15,-6-34-264-15</inkml:trace>
  <inkml:trace contextRef="#ctx0" brushRef="#br0" timeOffset="-19433.86">3526 16964 717 0,'2'0'616'0,"-2"0"-547"15,2 0-52-15,1 0-16 16,5 0-1-16,0 4-129 15,0 8-325-15</inkml:trace>
  <inkml:trace contextRef="#ctx0" brushRef="#br0" timeOffset="-19066.5">3859 16946 1493 0,'-2'0'373'0,"2"0"-157"15,0 0 6-15,-2 0-64 16,0 0-85-16,-3 0-53 16,3 0-3-16,-2 8-17 15,-5 6-10-15,0 8 1 0,-2 8 6 16,-3 2-8-1,7 4 4-15,7-4 6 0,10-1-29 16,9-14-8 0,13-2 37-16,11-15 1 0,5-10 19 15,1-8-1-15,-4 0 6 16,-12-4-24-16,-13 9 0 16,-11 3-8-16,-7 6-29 15,-4 4-107-15,-6 4-143 16,-3 6-282-16,-37 12-315 15</inkml:trace>
  <inkml:trace contextRef="#ctx0" brushRef="#br0" timeOffset="-18180.57">3285 17888 190 0,'-2'0'1040'15,"0"-1"-880"-15,-4 1-65 16,6-4 26-16,0 4-25 0,0 0-64 16,0-4 17-16,0 4 50 15,0 0 2-15,0 0-13 16,0 0-16-16,0 0-7 16,0 0 1-16,-2 0 10 15,2 0 4-15,0-5-16 16,2 5-19-16,1 0 3 15,0-4 9-15,-1 4-25 16,2 0-16-16,3-6-9 16,5-2-7-16,7-6 0 15,10 2-1-15,0-1 0 16,2-6-5-16,-6 11-2 16,-10-2 1-16,-9 6-10 0,-3 4-32 15,-3 4-34-15,0-4-79 16,-3 4-88-16,1 2-225 15,-15 12 112-15</inkml:trace>
  <inkml:trace contextRef="#ctx0" brushRef="#br0" timeOffset="-17955">3302 17987 1118 0,'2'0'281'0,"0"0"-178"0,6-6-13 15,5 6 39 1,7-4-64-16,7-5-43 0,4 0-5 16,1-5-17-16,-9-2-67 15,6 1-184-15,14-29-547 16</inkml:trace>
  <inkml:trace contextRef="#ctx0" brushRef="#br0" timeOffset="-16958.79">4193 17530 1020 0,'0'-8'228'0,"-2"3"-111"16,-2-4 51-16,2 0 41 15,-2 5-20-15,-1-2-78 16,1 3-14-16,-4-2-20 15,2 1-17-15,-1 0-12 16,-9 4-30-16,1 0-18 16,-7 8 1-16,-5-3-2 15,-2 4-6-15,-4 9 7 0,3 0-10 16,1 9 3 0,0-1 6-16,10 0-7 0,1-2 7 15,7-2 0-15,9-4-26 16,4-6-6-16,9 2 19 15,9-10 13-15,14 2 0 16,7-6 1-16,7-6 9 16,-2 6-8-16,-7-4-1 15,-16 8-2-15,-4 2 1 16,-11 10-8-16,-3-2-12 16,-5 4 6-16,-3 0 14 15,-1 4-11-15,-2-3 12 16,-5-6 1-16,-1 4 9 15,-1-12 16-15,-5 4-5 0,1-3-9 16,-2-6 0-16,-1-6-5 16,7-8 6-16,4-6-13 15,5-17-12-15,11-3-8 16,8-10 1-16,9-8-52 16,1 9-61-16,0 14-67 15,-8 13-88-15,-4 3-315 16</inkml:trace>
  <inkml:trace contextRef="#ctx0" brushRef="#br0" timeOffset="-16542.77">4214 17427 1255 0,'0'0'497'16,"0"0"-325"-16,0-4 55 15,0 4-64-15,0 0-50 16,2 0-50-16,0 0-5 16,-2-4 2-16,0 4-6 15,0 0-25-15,0 4-13 16,2 0-16-16,0 6 0 15,10 7 6-15,-1 2 0 0,2 12-6 16,-1-4 1-16,3 4 0 16,-3-1 0-16,-4-2 7 15,1-6-8-15,-1 0 0 16,-2-7-1-16,-2-8-10 16,-2-1-13-16,-2-2-1 15,0-4-22-15,0 0-13 16,2-4-33-16,-2 2-58 15,0-2-74-15,-2-1-320 16,-22-26-337-16</inkml:trace>
  <inkml:trace contextRef="#ctx0" brushRef="#br0" timeOffset="-16227.36">4532 17423 1298 0,'0'0'299'0,"0"0"-43"16,-2 0-2-16,2 0-83 15,-4 0-42-15,4 0-35 16,-3 0-14-16,3 4-13 15,0-8-16-15,0 4-13 16,0 0-14-16,0 0-9 0,0 4-15 16,0-4 0-16,0 0-14 15,0 0-46-15,3 0-97 16,-3 4-109 0,4-2-289-16,0 2 88 0</inkml:trace>
  <inkml:trace contextRef="#ctx0" brushRef="#br0" timeOffset="-15597.09">4648 17212 1206 0,'0'0'527'0,"-2"0"-398"15,2 0 45-15,0 0-26 16,2 0-53-16,-2 0-34 16,2 0 28-16,-2 0-22 15,0 0-23-15,0 0-20 16,-2 0-21-16,7 11-3 15,-1 1-2-15,0 12 2 16,1 2 0-16,2 6 1 0,-1-6-1 16,1-4-17-16,2-8-7 15,4-1 12-15,-4-7-4 16,5-6 1-16,3-6 9 16,-3 1 6-16,1-9 10 15,1-4-2-15,-3-2 2 16,-1-4-1-16,-3 2 12 15,-7 8 24-15,0 1 8 16,-2 7-19-16,0 4-8 16,0 2 8-16,0 0-2 15,0 0 1-15,0 2-12 16,2-2-8-16,-2 3 1 16,2-3-14-16,-2 8-11 15,0 0-4-15,1 2 13 16,5 11 1-16,-2 8 1 0,4 1 0 15,-2-3 0-15,-2 0-1 16,5 3-11-16,-2-7-21 16,0-6-3-16,-3-2-7 15,0-6-11-15,1-5-6 16,-3-4-62-16,-2 0-43 16,4-4-88-16,17-42-220 15</inkml:trace>
  <inkml:trace contextRef="#ctx0" brushRef="#br0" timeOffset="-15159.71">5159 16931 1015 0,'0'-2'276'0,"0"2"-119"16,0-5 82-16,0 5 38 15,0 0-106-15,0 0-43 16,-2 5 8-16,-1-5-58 16,3 2-33-16,-3 3-29 15,1-1-16-15,-2 6-8 16,2 4 2-16,-5 12 6 0,0 7 0 16,0 6 0-1,-6 10 6-15,3-4-5 0,0 4-2 16,4-5 1-1,-1-8-24-15,7-6-5 0,4-16-10 16,3 0 2-16,0-9 8 16,6-10 13-16,12 1 16 15,0-6 5-15,4-8-4 16,-1 0 10-16,-12-4-2 16,-8 0 4-16,-5 8 35 15,-10 6 8-15,-4-1-26 16,-9 3-30-16,-3 6-12 15,-8-3-78-15,-4 6-88 16,6 3-410-16,-29 7-412 16</inkml:trace>
  <inkml:trace contextRef="#ctx0" brushRef="#br0" timeOffset="-14594.8">5238 16866 992 0,'0'0'357'0,"-2"0"-258"16,2 0-55-1,0 0-14-15,2 4-29 0,3-4 0 16,-3 0-1-16,5 0 15 16,-2 0 15-16,0 0 9 15,7 0 43-15,8 4 23 16,3-4 3-16,6-4-28 16,-4 0 1-16,-4-2 10 15,-3 2-4-15,-5-4 14 16,-3 3 4-16,-6 4-15 15,-4 1 0-15,-2 0-41 16,2 1-2-16,0-1-25 16,-2 5-2-16,2-5-13 15,-3 0-1-15,1 0-4 0,0 4-2 16,-1-4-2-16,3 8-11 16,-4 6 4-16,0 8 9 15,-3 11 0-15,-2 2 1 16,-2 9 0-16,-4 0 0 15,1 6 0-15,1 3 6 16,-3-3-7-16,5-6-1 16,2 0-23-16,2-12-12 15,5-6-10-15,2-12-11 16,2-4-35-16,-2-2-85 16,2-4-75-16,0-8-130 15,5-28-73-15</inkml:trace>
  <inkml:trace contextRef="#ctx0" brushRef="#br0" timeOffset="-14409.09">5268 17084 1291 0,'11'-4'234'0,"2"3"-127"16,9 1 58-16,10-5-65 15,-1 10-71-15,0-4-29 16,-4 7-113-16,11 37-259 16</inkml:trace>
  <inkml:trace contextRef="#ctx0" brushRef="#br0" timeOffset="-13882.26">4840 17679 1482 0,'0'0'326'16,"2"0"-158"-16,-2 0 10 16,2 0-55-16,-2 0-43 15,-2 2-5-15,0-2 4 16,-2 5-28-16,1 5-19 0,-3 8 7 16,-8 12-20-1,3 2-11-15,-4 4-8 0,-3 4-14 16,4-4-20-16,1-6-37 15,0-1-37-15,5-11-22 16,4-10-31-16,4 0-92 16,0-8 20-16,0-8 37 15,2-18-347-15</inkml:trace>
  <inkml:trace contextRef="#ctx0" brushRef="#br0" timeOffset="-13659.02">4692 17714 1115 0,'0'0'590'0,"0"0"-487"0,3 0 41 16,-3 0-4-16,5 0-52 16,-2 4-50-16,7 1 4 15,6 3 57-15,5 5-41 16,4 1-37-16,2 4-21 15,2-4-25-15,-4 4-137 16,2-6-344-16,10 16-58 16</inkml:trace>
  <inkml:trace contextRef="#ctx0" brushRef="#br0" timeOffset="-13030.69">5056 17566 966 0,'2'-4'520'0,"-2"4"-402"16,2-4 7-16,3 4 16 16,2-4-45-16,8 2-53 15,1-2 31-15,-1 8 4 16,1-2-44-16,-3 10-25 15,1 2-9-15,-5 8-1 16,-5 5-7-16,-8 0 7 16,-7-2-10-16,-3-2 10 15,3-4-19-15,5-11-13 16,4-3-33-16,2-1-41 16,3-8-20-16,4-1 58 15,4 0 46-15,7-3 22 16,3-2 1-16,-1 2 23 0,2 0-8 15,-7 2 19-15,4 6 11 16,-2 6 15-16,-2-2 20 16,-2 8-25-16,-1 3-10 15,-5 6-12-15,-3 8-9 16,-8 0-12-16,-8-2 3 16,-3 0-6-16,-8 0-7 15,2-5-2-15,-8-2 1 16,2-8 10-16,2-4-11 15,2-2-21-15,4-6-51 16,1 4-102-16,5-4-96 16,1-26-178-16</inkml:trace>
  <inkml:trace contextRef="#ctx0" brushRef="#br0" timeOffset="-12572.65">5426 17493 1547 0,'0'-4'316'0,"0"4"-118"16,2 0-22-16,0 0-25 16,1-3-64-16,-3 3-24 15,0 0 20-15,2 0-13 16,-2 0-13-16,0 0-12 16,2 0-27-16,-2 0 8 15,5 3-20-15,3 3 12 16,6 12 0-16,-1 5-3 15,-2 3-5-15,-1 4 6 16,-2 2-15-16,-4 4 9 16,-4 4-9-16,0 4 5 0,0-12-6 15,0-2-1 1,0-9-9-16,0-10 2 0,3-7-32 16,-3-4-20-16,2 0-6 15,-2-8-59-15,2-6-175 16,2-52-641-16</inkml:trace>
  <inkml:trace contextRef="#ctx0" brushRef="#br0" timeOffset="-11792.08">5527 18111 1085 0,'0'0'303'0,"0"-5"-89"15,-4 5 47-15,8 0-69 0,-4-2-67 16,2 4-44-16,-2-2 45 16,2 0-15-16,-2 0-20 15,0 0-23-15,0-2-20 16,0 2-12-16,2 0 4 15,-2 0-4-15,0-3-1 16,2 3-16-16,3-3-13 16,1 3-6-16,6-5 0 15,7 1-9-15,8-6 9 16,4-4 0-16,-2 3-16 16,0-4-4-16,-6 7-14 0,-10 2-10 15,-7 6-2 1,-6-2-38-16,-2 4-60 0,-2 4-90 15,-5-6-122-15,-7 8 40 16,-30 28-206-16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13:08.273"/>
    </inkml:context>
    <inkml:brush xml:id="br0">
      <inkml:brushProperty name="width" value="0.05292" units="cm"/>
      <inkml:brushProperty name="height" value="0.05292" units="cm"/>
      <inkml:brushProperty name="color" value="#FF0000"/>
    </inkml:brush>
  </inkml:definitions>
  <inkml:trace contextRef="#ctx0" brushRef="#br0">19331 5350 879 0,'0'0'250'0,"0"0"-179"15,0 0-51-15,0 0 275 16,0 0-154-16,0 0-58 15,0-4 38-15,0 4 5 16,0 0-22-16,0 0-26 16,0 0-7-16,0 0-4 15,0 0 2-15,0 0-9 16,0 0-7-16,0 0-13 0,0 0 0 16,0 0 2-16,0 0-12 15,-4 0-18-15,-3 0-6 16,-2 0-5-16,-2 4-1 15,-4 2 1-15,3-1-1 16,-2 1 0-16,2 3 0 16,1-3 0-16,1 2 0 15,1 0-5-15,1 3 5 16,-1 0-11-16,2 3 11 16,2 0-1-16,1-1-9 15,2 2 2-15,0 1 8 0,2 1-2 16,0 2-6-1,0 3 5-15,6 6 3 0,5 3 0 16,5-1 0-16,-1 2 1 16,4-5-1-16,-1-3 0 15,-1 1 0-15,1-5 1 16,2-1-1-16,0 0-1 16,0-1 1-16,2 0 1 15,1 0-1-15,-3 2 1 16,-1-2-1-16,2-2 1 15,-1-1-1-15,-3-7-1 16,4 1 0-16,-3-2-5 16,1-4 5-16,2-1 1 15,-4 0 0-15,1-2 1 16,-2 2-1-16,0-2 1 0,0 0-1 16,-1 0 0-1,3 0 0-15,-1-6 6 0,1-8 9 16,0-4-5-16,0-2 16 15,-5 1-11-15,1-4-15 16,-6-2 1-16,1 2 13 16,-1-1-13-16,-2 0 7 15,0-5-8-15,-3 4 7 16,1-4-1-16,-4 1 3 16,0 1 0-16,0 0 5 15,0 1 2-15,0-1 3 16,-2 2-2-16,-5 1-10 15,1 2 22-15,-1 5 5 16,0-2-3-16,-2 5 1 16,3-1-11-16,-3 4-2 15,0 1 1-15,-2-2-8 0,0 1-11 16,-3 4 6-16,1-1-5 16,-1 2 4-16,-1 2-6 15,-1 0 0-15,-1 2 0 16,-1 0-1-16,-5 2-10 15,4 0 10-15,-2 0-9 16,1 0-1-16,0 0 10 16,2 2 0-16,-1 2 1 15,0 2 0-15,0 0 1 16,3 1 0-16,0-2-1 0,3 3 0 16,-1 0-6-1,3 0 0-15,0 0-4 0,2 5 2 16,2-2 7-16,-1 3-6 15,-1 2 6-15,2 0-5 16,-2 0-8-16,3 2-2 16,1 2 7-16,3-2-10 15,0-2 5-15,2 0 7 16,0 0-4-16,0-2 3 16,0 3 8-16,0-2 0 15,4 1-1-15,3 3-6 16,4 0 5-16,0 2-16 15,2-1 9-15,3 4 9 16,2-2-1-16,2 0 0 0,3 2-8 16,-4-2 8-16,1 0-1 15,1-1 2-15,-2-2-1 16,2-3-1-16,-2 0-4 16,1-4 6-16,1-2-6 15,-2-4 4-15,-1-2-10 16,-2 1 10-16,2-5-10 15,-4 0 6-15,1 0-5 16,1 0 11-16,-1-6 1 16,3-7 1-16,-3-4 8 15,4 0-4-15,-2-5-4 16,-1 3 4-16,-1-4-5 16,-3 3 10-16,-4 0-3 15,-1-3 19-15,-5 2-7 16,-2-2-8-16,0-4 0 0,0-2 1 15,0-3 1-15,0 0 9 16,-4 1-5-16,-7 0 3 16,-3 1 5-16,-1 4 7 15,-1 2-15-15,-4 2-6 16,2-2-5-16,-4 1 6 16,0 2-5-16,2-2-7 15,-3 6-1-15,4 3 0 16,0 4 1-16,-3 1 0 15,2 6-1-15,-5-1-9 16,1 2 9-16,-1 2 8 16,-4-3-7-16,2 3 4 15,-2 0-5-15,-2 0-2 0,0 0-7 16,0 5 8-16,-3 5-8 16,2 4 3-16,4 2 5 15,2 1-6-15,2 2 1 16,3 0 5-16,6 2-5 15,-1 1-3-15,5 0 8 16,2 5-14-16,2 0 14 16,3 4-14-16,4 5 7 15,0-1 7-15,0 4-5 16,4-1 5-16,12 4-7 0,4-2 8 16,2 3 0-1,5-2 0-15,2 0 0 0,2-4 1 16,1-1 0-16,0-2-1 15,0-3 1-15,-1-6-1 16,0-2 0-16,1-6-1 16,-1 0-1-16,2-5-5 15,3-4-4-15,-3-4 11 16,3-3-1-16,-4-1-1 16,-1 0-4-16,-2 0 5 15,-1-13-9-15,-1-3 1 16,-3-2 9-16,-1-3 4 15,-6 0 2-15,-3-4 2 16,-5 1 4-16,-5 3 1 16,-2 0 1-16,-2 6-1 0,0 1-7 15,0 3-6 1,0 1 0-16,-2 7-22 0,-2 0-2 16,-1 3-3-16,3 0 10 15,2 0-8-15,-2 0 1 16,2 0 5-16,0 0-5 15,0 0 0-15,0 0 6 16,0 0 17-16,0 0-5 16,0 0 5-16,0 0 0 15,0 0-7-15,0 0 8 16,0 0 2-16,0 0-2 16,0 0 0-16,0 0-8 15,0 0 8-15,0 0 0 16,0 0 0-16,0 0-4 15,0 0 4-15,0 0 0 0,0 0 0 16,0 0-12-16,0 0 3 16,0 0-6-16,0 0-43 15,0 0-36-15,0 0-75 16,0 0-56-16,0 3-106 16,0-3-264-16</inkml:trace>
  <inkml:trace contextRef="#ctx0" brushRef="#br0" timeOffset="1864.04">20238 5253 942 0,'0'0'308'15,"0"0"-28"-15,0 0-31 16,0 0-55-16,0 0-48 15,0 0-46-15,0 0-5 16,-4 0-7-16,1 0-4 16,1 0-13-16,-2 0-8 15,0-4-17-15,-4-2 2 16,-1-3-11-16,3-2-7 16,-3-1-14-16,2-1-5 15,0-1-5-15,3-1-6 0,0 1 6 16,2 0-6-16,0 1 1 15,2-2-2-15,0 1-4 16,0 0-7-16,0-8 6 16,2 14 0-1,4 0-1-15,3 2-3 16,0 1-1-16,2 0-2 16,0 2 7-16,1-2 5 15,1 1 0-15,-2 2 1 16,0 0-6-16,-2 2-6 15,-1 0 12-15,0 0-2 0,-4 0 1 16,1 0-5-16,-1 2-7 16,0 6 13-1,4 1 0-15,-2 2 7 0,2 3-6 16,-1 2 5-16,0 1-5 16,0 4 11-16,-3 0-12 15,1 2 5-15,-1 4-4 16,-4 2-1-16,0 1 15 15,0 3-9-15,0-2 0 16,0 0-6-16,0-2 0 16,0-2 0-16,0-4 1 15,0-2 0-15,0-3 1 16,0-4-1-16,0-4 1 16,0-2-2-16,0-2 1 15,0-2 1-15,0-4-2 16,0 2 0-16,0-2 1 0,0 0 0 15,0 0-1-15,0 0-5 16,0 0 5-16,0 0 1 16,7-6 0-16,9-8 31 15,1-5 0-15,5-2-19 16,3-5 1-16,-2 2 4 16,-6 4-5-16,-1 4-7 15,-5 4 9-15,-7 6-2 16,-2 2 1-16,0 4-2 15,-2 0-2-15,0 0-9 16,0 0 1-16,0 0-2 16,0 0-5-16,0 0-13 15,0 0-33-15,0 0-37 0,-4 0-67 16,-4 0-139 0,-1-4-405-16</inkml:trace>
  <inkml:trace contextRef="#ctx0" brushRef="#br0" timeOffset="2414.46">20400 4954 902 0,'0'0'188'16,"0"0"-19"-16,0 0 33 15,0 0-42-15,0 0-32 16,0 0-12-16,0 0-18 16,-8-22-16-16,8 22-3 15,0 0-2-15,0 0-15 16,0 0 9-16,0 0-13 15,0 0 1-15,0 0-11 16,0 0-16-16,0 0-11 16,0 0 10-16,0 0-10 15,0 0-5-15,2 3-15 16,9 4 20-16,5 10 12 0,2 3-2 16,3 6 6-16,2 5-10 15,-3 8-6-15,1 1-5 16,-4 2-5-1,-3-1-4-15,-3-5 4 0,-1-6-2 16,-3-9-9-16,-2-8 10 16,-3-5-9-16,-2-7 8 15,3-1 4-15,-3 0 11 16,0 0-8-16,0 0 8 16,0 0 5-16,2-1-29 15,-2-7-29-15,0-2-53 16,0-8-75-16,0 1-216 15,0 2-578-15</inkml:trace>
  <inkml:trace contextRef="#ctx0" brushRef="#br0" timeOffset="3592.9">21359 5005 1111 0,'0'0'265'0,"0"0"-18"16,0 0-8-16,0 0-52 16,0 0-58-16,0 0-8 15,0 0 2-15,0 0-12 16,0 0-17-16,0 0-23 16,0 0-20-16,0-4-3 15,0-5-11-15,0-2-26 16,0-5-11-16,0 2 0 15,0-1-1-15,0 2-8 16,7-1 8-16,1 2-8 0,2 0-3 16,5 0 1-1,0 2 5-15,1 1 0 0,-3 3 6 16,-1 3-9-16,-5 3-2 16,3 0-6-16,-2 0 17 15,0 6-8-15,1 10 8 16,3 6 1-16,-3 6 11 15,1 2 0-15,-1 4-6 16,-2 2 2-16,-3 2-7 16,-1 4 6-16,-3 0-6 15,0 0 0-15,0 0 0 16,0-1 6-16,0-7-6 16,0-6 0-16,0-6-1 15,0-6 2-15,0-4-1 0,0-8 9 16,0-2-10-16,0-2 0 15,0 0 2-15,0 0-2 16,0 0 1-16,4 0 4 16,2-6 4-16,6-4 11 15,3-8-11-15,8-4-3 16,1-2-5-16,0-5-1 16,3 1 9-16,-4 5-9 15,-3 3 0-15,-7 3-1 16,-2 8-13-16,-6 2-22 15,-3 4 3-15,-2 3-20 16,0 0-7-16,0 0-28 16,0 0-38-16,-12 0-105 0,2 0-286 15,1 0-640-15</inkml:trace>
  <inkml:trace contextRef="#ctx0" brushRef="#br0" timeOffset="4043.8">21700 4736 856 0,'0'0'389'15,"0"0"-169"-15,0 0 52 16,0 0-83-16,0 0-51 16,0 0-17-16,0 0 3 15,-2-8-1-15,2 8-4 16,0 0-21-16,0 0-36 16,0 0-9-16,0 0-3 15,0 4-33-15,5 8 1 16,11 5 9-16,7 8 14 15,2 3-5-15,-1 3 3 16,-2-2-10-16,0 4-10 16,-3-4-6-16,-4-2 7 0,-7-5-14 15,0-6 0-15,-5-6 0 16,-3-4 9-16,3-4-15 16,-3-2-12-1,0 0-163-15,0 0 18 16,0-8-66-16,0-5-242 15,3 0-345-15</inkml:trace>
  <inkml:trace contextRef="#ctx0" brushRef="#br0" timeOffset="5207.92">21626 6938 1250 0,'0'0'491'0,"0"0"-355"15,0 0 78-15,0 0-28 16,0 0-41-16,0 0-26 15,0 0-24-15,0-12-10 16,0 9-11-16,0 0 1 16,0-1-20-16,0-2-16 15,2-4-22-15,5-4-17 16,4-3-1-16,2-2-5 16,3 1-3-16,-1-1 0 15,-2 8 3-15,1 2-3 16,-4 5-4-16,-2 3 1 15,1 1-2-15,0 0 7 0,0 0 7 16,2 9-1-16,3 10-8 16,-1 7 9-16,-2 5-1 15,-2 7 0-15,-2 5 0 16,-5 2-6-16,-2-2 7 16,0 1 0-16,0-6-1 15,0-3 1-15,0-8 0 16,0-6 0-16,0-6 0 15,0-2 0-15,0-7-6 16,0-5 6-16,0 1-12 16,2-2 1-16,7 0 4 15,5 0 5-15,3 0 2 16,8-9 0-16,4-4 9 16,4-2-3-16,3-6-5 15,-3 2-1-15,-2 1-8 0,-6 1-2 16,-7 5-7-16,-5 2-2 15,-7 4-18-15,-3 5-23 16,-3-3-46-16,0-1-114 16,0-1-155-16,-11 0-353 0</inkml:trace>
  <inkml:trace contextRef="#ctx0" brushRef="#br0" timeOffset="5583.62">22025 6784 1069 0,'0'0'642'0,"0"0"-515"16,0 0 100-16,0 0-37 15,0 0-45-15,0 0-35 16,0 0 0-16,4-6-12 15,-4 6-5-15,0 0-7 16,2 0-20-16,-2 0-4 0,3 0-24 16,2 0-14-1,3 10-10-15,5 9-4 16,10 12 31-16,4 9-4 16,4 12-13-16,0 4-9 15,-2 5 0-15,-2-2-7 0,-5-8-7 16,-4-9-1-16,-4-10-1 15,-8-14-20-15,-2-10-49 16,-1-8-78-16,-3-8-90 16,0-19-290-16,-5-1-633 0</inkml:trace>
  <inkml:trace contextRef="#ctx0" brushRef="#br0" timeOffset="7639.16">19294 8488 1033 0,'0'0'542'15,"0"0"-370"-15,0 0 54 16,0 0-89-16,0 0-59 16,0 0-36-16,0 0-8 15,-14-25-3-15,14 24 3 0,0-4 7 16,0 2 22-16,0-2 20 16,0-8-24-1,0-1-24-15,0-7-13 0,0 0-15 16,4-5-5-16,8 1-1 15,-1 3-1-15,-1 3 1 16,4 3-1-16,-1 4-6 16,-1 3 4-16,-3 3-7 15,2 6-2-15,-2 0 0 16,2 0-20-16,0 11 31 16,5 11 3-16,-1 7 9 15,1 10 3-15,-3 5-5 0,1 2-9 16,-6 2 9-16,1-2-9 15,-2-4 5-15,0-4-5 16,-3-7 0-16,1-9 4 16,-1-10-5-16,0-6-1 15,-2-6 1-15,1 0 6 16,2 0-6-16,-1-5 19 16,5-8 18-16,2-7-8 15,4-3-11-15,1-1-6 16,2 4-11-16,-3 0 1 15,-1 4-2-15,0 2 0 16,1 2-1-16,-2 2-5 16,-1 3-14-16,-1 0-23 15,-3 3 1-15,-1 4-26 16,-2 0-26-16,-3 0-42 0,-2 0-43 16,0 0-56-1,0 0-92-15,-12 0-281 0</inkml:trace>
  <inkml:trace contextRef="#ctx0" brushRef="#br0" timeOffset="8126.33">19545 8224 1107 0,'0'0'267'16,"0"0"-11"-16,0 0-62 16,0 0-67-16,0 0-23 0,0 0 15 15,0 0 13 1,0-52-30-16,0 49 6 0,0 2-2 16,0 1-26-16,0 0-12 15,0 0-7-15,0 0-15 16,0 0-10-16,0 0-14 15,0 0-5-15,0 0-11 16,0 0-6-16,0 0 0 16,0 0-11-16,0 0 4 15,11 0-4-15,7 7 11 0,9 7 6 16,9 8 5 0,6 5-1-16,5 4 2 0,1 6 2 15,-2 0-13-15,-7-2 0 16,-5-6 10-16,-10-4-10 15,-6-8-1-15,-9-9 1 16,-2-3 7-16,-7-4 2 16,0-1 8-16,0 0 4 15,0 0-20-15,0 0-2 16,0 0-75-16,0-13-76 16,-3 3-110-16,-7 0-398 0</inkml:trace>
  <inkml:trace contextRef="#ctx0" brushRef="#br0" timeOffset="-72291.26">22390 6180 841 0,'0'0'270'0,"0"0"-89"16,0 0 21-16,0 0 3 16,0 0-57-16,0 0-39 15,0-7 9-15,0 7-17 16,0 0-36-16,0 0-6 0,0 0-20 16,0 0-14-16,0 0-15 15,0 0-8-15,0 0-2 16,0 0-1-16,0 0 1 15,0 0 1-15,0 0-1 16,0 0 1-16,0 0 0 16,0 0 1-16,0 0-1 15,0 0 0-15,0 0 0 16,0 0 11-16,0 0-10 16,0 0 11-16,0 0-4 15,0 0 12-15,0 0 5 0,0 0-2 16,0 0-6-1,0 0-5-15,0 0-4 16,0 0-3-16,0 0-5 0,0 0 0 16,0-1 0-16,0 1-1 15,0 0-5-15,-4 0-12 16,2 0 2-16,0 0 1 16,-1 0 0-16,3-2 4 15,0 2 10-15,0 0 0 16,0 0 0-16,0 0 0 15,0 0 1-15,0 0 8 16,0 0-7-16,0 0 8 0,0 0-9 16,0 0 0-1,0 0-1-15,0 0-11 0,0 12 10 16,7 4 0 0,4 3 1-16,5 4-1 0,1 1 0 15,3 0 1-15,1-2-1 16,0 0 1-16,0-6-1 15,-5-1 1-15,-1-8-1 16,-3-3-9-16,-4-4-20 16,-1 0 9-16,-1 0 21 15,-1-14 6-15,0-10 9 16,-1-3 9-16,-2-6-17 16,-2 4 4-16,0-4-11 15,0 3 1-15,0 2 5 16,0 0-6-16,0 6 2 15,0 2 10-15,-2 7-2 16,-7 4 5-16,2 2-9 0,1 6 10 16,-1-1 11-16,3 2-17 15,2 0-9-15,-4 0 0 16,4 0 0-16,2 0-1 16,0 0-1-16,0 0 0 15,0 0-11-15,0 0-4 16,0 6 3-16,0 6 11 15,2 2-7-15,10 2 9 16,-1 1 0-16,3 4 0 16,-1-2 0-16,2-2 0 15,-1-1 0-15,-1-4 0 16,1 0-1-16,-1-4-1 16,-2-2-4-16,-2-4-11 0,0-2 16 15,-5 0-7 1,4 0 8-16,-4 0 1 0,2-10 11 15,-4-6 1-15,1-4 4 16,-3-5-1-16,0 0-3 16,0-2-12-16,0-3 1 15,0 7-1-15,-7 1 7 16,3 2-8-16,0 5 2 16,-2 5 7-16,2 6 0 15,2 0 4-15,0 4 5 16,2-2-12-16,0 1-6 15,0 1 2-15,0-3-1 0,0 1 0 16,0 2-1-16,0 0 1 16,0 0 11-16,-3 0-4 15,3 0-8 1,0 0 0-16,0 0 0 0,0 0 1 16,0 0-1-16,0 0-1 15,0 2 0-15,0 2-8 16,3 2 8-16,5 1 1 15,4 0 0-15,3 0 0 16,1 1 0-16,4-5-1 16,0 2 0-16,0-4 1 0,0-1 0 15,-2 2 0 1,-1 1 1-16,-3-2-1 16,-1 4 1-16,-1 0-1 15,-3 3-6-15,-5 2 5 0,0 0 2 16,0 2-1-16,-4 1 1 15,0 1 5-15,0-1-5 16,0 4 7-16,0-5-8 16,0 1 0-16,0-2 1 15,-2-3 0-15,0-4 0 16,0 0 0-16,2-2-1 16,0-2 0-16,0 0 0 15,0 0-1-15,0 0-9 16,0 0-5-16,0 0 7 15,0 0 7-15,0 0-8 16,0-2-6-16,0-6 9 0,4-2 5 16,6-1 0-16,-1-6-5 15,-1-2 6-15,2 0 7 16,-4-1-7-16,1 0 0 16,-3-1 0-16,-2 1 6 15,-2 3 0-15,0 0 0 16,0 1-4-16,0 0-1 15,0 2 8-15,-6 2-9 16,-1 4 2-16,1 1 8 16,-1 2-9-16,4 3-1 15,-1 0-2-15,0 2 2 0,1 0-1 16,1 0 1 0,2 0 0-16,0 0-1 0,0 0-8 15,0 0 2-15,0 0-7 16,0 2 14-16,0 6-8 15,0 0 1 1,0 3 6-16,9 2-5 0,-2 1 6 16,8-2 0-16,-4-2 0 15,3 0 0-15,-1-3-1 16,-2-3-14-16,3-3 13 16,-3-1 1-16,0 0 0 15,-3 0 0-15,2-4 1 16,-2-6 5-16,2 1 4 15,-6-5-7-15,0-1 11 16,-4-1 2-16,0-4-3 0,0 2-3 16,0-2-8-16,0 2 1 15,0 2-1-15,-2 3 7 16,-2 2-8-16,0 3 0 16,2 2 0-16,-4 4 11 15,4 0-5 1,2 2 3-16,-2 0-8 0,2 0 0 15,0 0 5-15,0 0-6 16,0 0-8-16,0 0 2 16,0 0-9-16,0 0-6 15,0 0-1-15,0 0 9 16,0-2-7-16,2-3 4 16,8 2 10-16,3-6 6 0,-3 4 0 15,2-3 7 1,-3 4-7-16,-5 0 1 0,-2 2 12 15,-2 2 11-15,0 0 10 16,0 0-7-16,0 0-3 16,0 0-18-16,0 0-6 15,0 0 0-15,0 0-6 16,0 0-5-16,5 6 5 16,0 6 5-16,3-1 1 15,1 4 1-15,0-1 0 16,5-1 7-16,-1-2-8 15,3-1 0-15,-1-2-1 16,0-4 1-16,1-2-2 16,0-2 2-16,-1 0 0 15,-1 0 13-15,-5-4 14 16,-3 0-14-16,-4 2 16 16,-2 2 1-16,0 0 5 0,0 0-15 15,0 0-4-15,0 0-8 16,0 0-8-16,0 0 0 15,0 0-9-15,0 0-36 16,0 0-43-16,0 0-31 16,0 0-118-16,0-6-334 0</inkml:trace>
  <inkml:trace contextRef="#ctx0" brushRef="#br0" timeOffset="-69799.13">23384 5659 829 0,'0'0'356'0,"0"0"-136"16,0 0 67-16,0 0-109 16,0 0-40-16,0 0-22 0,0 0-19 15,-8 5-8-15,8-2-5 16,0-3-2 0,0 1-17-16,0-1-10 15,0 0-15-15,0 0-13 0,0 0-12 16,0 0-9-16,13-14 6 15,6-9 19-15,13-13 26 16,3-9-18-16,6-2 3 16,-3-3 19-16,-7 6-18 15,-9 8-8-15,-7 15-1 16,-8 7 0-16,-5 5-8 16,-2 9-1-16,0 0-12 15,0 0-13-15,0 0-10 16,0 0 1-16,0 0-3 15,0 0 6-15,0 0 0 0,0 0 5 16,0 0-1-16,0 0 2 16,0 0 1-16,0 0 1 15,0 0 4-15,0 0-5 16,0 0 1-16,0 0 5 16,0 0 2-16,0 0 3 15,0 0-4-15,0 0-8 16,0 0 10-16,0 0-9 15,0 0-1-15,0 0 2 16,0 0-2-16,0 0 0 16,0 0-9-16,0 0 8 15,0 0 1-15,0 0-4 16,0 0 4-16,0 0 1 16,0 0 0-16,0 0 6 15,0 0-6-15,0 0 0 16,0 0-1-16,0 0 1 15,0 0-1-15,0 0 0 16,0 0-1-16,0 0-1 16,0 0 1-16,0 0 0 15,0 0-7-15,0 0 7 16,0 0 0-16,0 0-10 16,0 0 10-16,0 0-1 15,0 0-4-15,0 0 6 16,0 0-1-16,0 3 1 15,0-3 0-15,0 0-1 16,0 2-5-16,0-2-1 0,0 0 6 16,0 0-1-1,0 0 2-15,0 0 0 0,0 0 0 16,0 0 0-16,0 0 1 16,0 0 0-16,0 0 0 15,0 0-1-15,0 0 1 16,0 0-1-16,0 0 0 15,0 0 1-15,0 0 5 16,0 0-5-16,0 0 0 16,0 0 1-16,0 0-1 15,0 0 0-15,0 0 0 16,0 0-1-16,0 0 1 0,0 0 5 16,0 0-5-1,0 0 0-15,0 0 5 0,0 0-6 16,0 0-1-16,0 0 1 15,0 0-1-15,0 0 1 16,0 0-1-16,0 0 0 16,0 0-4-16,0 0 4 15,0 0 1-15,0 0-6 16,0 0 4-16,0 0-4 16,0 0 5-16,0 0 0 15,0 0-5-15,0 0 5 16,0 0 0-16,0 0 1 15,0 0-1-15,0 0-8 0,0 0 8 16,0 0 1-16,0 0-1 16,0 0 0-1,0 0 1-15,0 0 0 0,0 0 0 16,0 0 0 0,0 0 0-16,0 0 1 0,0 0-1 15,0 0 0-15,0 0 0 16,0 0 0-16,0 0 0 15,0 0-1-15,0 0 0 16,0 0-5-16,0 0-4 16,0 0 2-16,0 0 1 15,0 0-3-15,0 0 9 16,0 0 0-16,0 0 0 0,0 0 0 16,0 0 0-1,0 0 1-15,0 0 0 0,0 0-6 16,0 0 6-16,0 0-1 15,0 0 1-15,0 0 0 16,0 0-1-16,0 0 0 16,0 0 0-16,0 0 0 15,0 0-5-15,0 0-2 16,0 0 7-16,0 0-10 16,0 0 10-16,0 0-8 15,0 0 8-15,0 0-5 16,0 0-3-16,0 0 8 15,0 0-7-15,0 0 7 16,0 0-7-16,0 0 2 16,0 0 5-16,0 0-5 0,0 0 5 15,0 0 0 1,0 0-6-16,0 0 5 0,0 0-4 16,0 0 0-16,0 0-4 15,0 0-2-15,0 0 2 16,0 0-2-16,0 0 3 15,0 0-2-15,0 0-5 16,0 0-5-16,0 0-6 16,0 0-3-16,0 0-4 15,0 0 2-15,0 0 9 16,0 0 11-16,0 0 6 16,0 0 5-16,0 0 0 15,0 0 1-15,0 0-1 16,0 0-1-16,0 0 2 15,0 0 0-15,0 0 0 16,0 0 0-16,0 0 0 0,0 0 0 16,0 0 10-16,0 0-4 15,0 0 0-15,0 0-5 16,0 0 1-16,0 0-1 16,0 0 0-16,0 0 0 15,0 0-1-15,3 0 6 16,-3 0-6-16,0 0 0 0,2 0 1 15,-2 0 0 1,0 0 4-16,0 0 2 16,0 0-6-16,0 0 0 0,0 0 0 15,0 0 0-15,0 0 1 16,0 0-1-16,0 0-1 16,0 0 1-16,0 0 1 15,0 0-1-15,0 0 0 16,0 0 0-16,0 0 0 15,0 0 5-15,0 0-6 16,0 0 6-16,0 0-6 16,0 0 0-16,0 0 0 15,0 0 0-15,0 0 0 16,0 0 0-16,0 0-2 16,0 0 1-16,0 0 1 15,0 0-6-15,0 0 6 16,0 0 1-16,0 0-1 0,0 0 1 15,0 0-1-15,0 0 0 16,0 0 0-16,0 0 0 16,0 0 0-16,0 0 0 15,0 0 1-15,0 0-1 16,0 0-1-16,0 0 1 16,0 0 0-16,0 0 1 15,0 0 1-15,0 0-1 16,0 0-1-16,0 0 1 15,0 0-1-15,0 0 0 16,0 0 0-16,0 0 0 16,0 0-1-16,0 0-5 15,0 0 6-15,0 0-1 16,0 0-5-16,0 0-6 0,0 0-7 16,0 0-2-16,0 0-6 15,2 0-11-15,3 0-20 16,-1 0-12-16,0 0-46 15,1-2-66-15,-1-8-80 16,1-1-75-16,-1 2-459 0</inkml:trace>
  <inkml:trace contextRef="#ctx0" brushRef="#br0" timeOffset="-67951.81">23857 5135 679 0,'0'0'254'0,"0"0"-104"16,0 0 14-16,0 0-48 15,0 0-31-15,0 0-22 16,0 0 15-16,0-6 4 16,0 6 5-16,0 0-2 0,0 0-20 15,0 0-10-15,0 0 7 16,0 0-2-16,0 0-13 15,0 0-6-15,0 0-8 16,0 0-5-16,0 0-6 16,0 0-12-16,0 0-2 15,0 0-7-15,0 0 5 16,0 0-6-16,0 0 0 16,0 0 0-16,0 0 0 15,0 0 1-15,0 0 0 16,0 0 11-16,0 0-11 15,0 0 0-15,0 0 1 16,0 0 8-16,0 0-1 0,0-3 1 16,0-1 4-16,0-1 2 15,-3-3-7-15,1 0-8 16,0-1 8-16,-1 1-8 16,1-5 5-16,2-1 5 15,0-1-5-15,0 1-6 16,0-1 0-16,0 3 0 15,0 0 1-15,0 4 1 16,7-2 4-16,-2 4-6 16,1 0-1-16,3 1-6 15,3 2 5-15,-2 0 1 16,1 3-5-16,3 0 1 16,-3 0 5-16,3 3 11 15,-3 13-11-15,-1 2 2 0,-2 6 6 16,-4 2 3-16,-4 2-10 15,0-5 0-15,0-2 7 16,0-5-7-16,0-5 7 16,0-9-8-16,0 1 2 15,0-3 9-15,0 0 7 16,0 0-12-16,0 0 12 16,0-8-5-16,2-1-11 15,3-2-2-15,1-1 1 16,5-1-1-16,1 6-6 15,1-1 4-15,0 2 1 16,0 2-6-16,1 2 7 16,-1 2 0-16,0 0 8 0,1 0 1 15,-3 4-3-15,-1 8-6 16,-4 4 1-16,-2 6 7 16,-4 4-7-16,0 2 5 15,0 4-6-15,0 0 1 16,-14-2 5-16,4-2-4 15,-5-6 4-15,1-4 4 16,1-3-1-16,1-5 10 16,1-4 11-16,2-2-2 15,0-4-10-15,2 0-9 16,1 0-7-16,2 0 4 16,1 0-6-16,3 0 0 15,0 0-7-15,0 0-53 0,0 0-43 16,0-16-79-1,5 0-217-15,3-2-698 0</inkml:trace>
  <inkml:trace contextRef="#ctx0" brushRef="#br0" timeOffset="-67190.42">24102 4889 819 0,'0'0'207'15,"0"0"-78"-15,0 0 97 16,0 0-38-16,0 0-45 16,0 0-32-16,0 0-4 15,-4-11-20-15,0 6-4 16,4-4-12-16,0-1-31 16,0-2-14-16,0 1-1 15,0-4-1-15,0 3-3 0,4 0-2 16,2 2-1-16,3 2 2 15,-3 0-5-15,2 3-9 16,-2 4-5-16,0 0 1 16,1 1 8-16,-1 0-1 15,2 0-9-15,1 0 11 16,-3 1-5-16,0 9 1 16,2 4-5-16,-2 5 5 15,-1 2-1-15,-1 2 6 16,0 3-11-16,-2-1 8 15,-2 2-3-15,3-1-4 16,-3-4-1-16,2 0 0 16,0-4 7-16,1-2-8 15,1-3 11-15,-1-2-10 16,-1-5 8-16,0-2-3 0,0-4 1 16,0 0 5-16,0 0 6 15,0 0-5-15,5-4 7 16,5-8 4-16,-1-4 2 15,2-2-9-15,3-4-4 16,0 0 2-16,1-2-9 16,-3 2-4-16,-2 3-2 15,0 4 0-15,-5 4 1 16,-3 6 1-16,-2 3-1 16,-2 2-1-16,0 0-14 15,0 0-25-15,0 0-10 16,0 0-43-16,-6 0-93 15,-8 3-96-15,5 0-238 16,1-3-226-16</inkml:trace>
  <inkml:trace contextRef="#ctx0" brushRef="#br0" timeOffset="-66473.83">24289 4582 1222 0,'0'0'228'16,"0"0"96"-16,0 0-101 0,0 0-73 16,0 0-59-1,0 0-14-15,0 0-13 0,0-6-38 16,0 6-24-16,0 2-1 15,0 8-1-15,0 6 8 16,0 3-7-16,0 2 13 16,4 1-8-16,7-2-5 15,1 1 0-15,1-6 8 16,1-1-9-16,-1-3 1 16,0-4-1-16,3-4 1 15,-1-3 6-15,3 0 5 0,0-4 8 16,-3-11-10-1,1-3 2-15,-3-2-11 0,-4 0 0 16,-5-1 8 0,-1-2-8-16,-3 3 8 0,0 4-3 15,0 2-5-15,0 4 24 16,0 4 25-16,0 2 9 16,0 2 11-16,-3-1 8 15,0 3 4-15,3 0-19 16,0 0-14-16,0 0-9 15,0 0-11-15,0 0-8 16,0 0-9-16,0 0-12 16,0 0 0-16,0 3-12 15,0 9 11-15,0 4 0 16,9 6 1-16,-1 2 0 0,3 2 1 16,-1 6 5-1,0 0 1-15,1 1-5 0,1 3 5 16,-3-6-6-16,-1-3 0 15,1-3-1-15,-4-5 0 16,-1-7 0-16,1-7 6 16,-3-1-6-16,-2-4 10 15,2 0 1-15,-2 0 1 16,0 0-12-16,0-9-5 16,0-5-35-16,0-4-59 15,0-8-110-15,-2 3-101 16,-3 5-490-16</inkml:trace>
  <inkml:trace contextRef="#ctx0" brushRef="#br0" timeOffset="147089.41">9770 16860 41 0,'0'0'360'15,"0"0"-360"-15</inkml:trace>
  <inkml:trace contextRef="#ctx0" brushRef="#br0" timeOffset="173952.87">13092 15701 1018 0,'0'0'172'15,"0"0"-96"-15,0 0-43 0,0 0-30 16,0 0-3-16,0 0-2 16,0 0 2-16,0 0 0 15,0 0 38-15,0 0 15 16,0 0 4-16,0 0-6 16,0 0-18-16,0 0-17 15,0 0 3-15,0 0 1 16,0 0 11-16,0 0 5 15,0 0-2-15,0 0-11 16,0 0-2-16,0-6-21 16,14-6 15-16,6-9 1 15,11-4-10-15,14-14-5 16,8-2-1-16,7-4-5 0,-4 6-3 16,-5 6-3-1,-11 7-16-15,-13 8 4 0,-13 9 22 16,-10 8-12-16,-4 1 12 15,0 0 1-15,0 1-2 16,-14 22-81-16,4-3-107 16,-1-2-113-16</inkml:trace>
  <inkml:trace contextRef="#ctx0" brushRef="#br0" timeOffset="174415.01">13387 15731 499 0,'0'0'274'0,"0"0"-132"15,0 0 1-15,0 0-20 16,0 0-32-16,0 0-1 16,0 0 10-16,0 0-6 15,0 0-1-15,0 0-37 0,0 0-20 16,0 0-25 0,0 0-10-16,0 0 16 0,9-13 4 15,9 0 31-15,11-11-8 16,9-6-29-16,6-10-6 15,9-6-7-15,1-3 21 16,-6 1 8-16,-5 9-3 16,-11 10-13-16,-15 12-6 15,-10 8 6-15,-7 9-14 16,0 0-1-16,0 0-39 16,0 17-52-16,-7 2-83 15,7 1-31-15,0-6-64 16,2-8-30-16,16-6 43 15,-3 0 31-15</inkml:trace>
  <inkml:trace contextRef="#ctx0" brushRef="#br0" timeOffset="180571.75">18318 13058 1252 0,'0'0'229'15,"0"0"-41"-15,0 0-35 16,0 0-99-16,0 0-34 15,0 0-19-15,0-48-1 16,0 41 6-16,0 4-6 16,0-1 25-16,2-2-2 0,4-2-14 15,3-2-8 1,3 0 11-16,1 0-12 0,0 4-1 16,-2 0-5-16,3 6 0 15,-4 0-13 1,4 0-23-16,-2 16 7 0,1 8 23 15,-3 4 0-15,0 4 3 16,-4-4 9-16,-1-5 0 16,-1-4-2-16,-2-9-1 15,-2-6 3-15,2-4 10 16,1 0 9-16,-3-8 1 16,0-17 5-16,0-4-25 15,0-5-19-15,0-3 19 16,0 4-8-16,0 3 0 15,0 8 8-15,3 3-5 0,5 5 5 16,3 6 0-16,3 7-18 16,-1 1 1-16,3 0-13 15,3 8 14-15,4 11-1 16,0 4 8-16,0 0 2 16,2 4 6-16,-2-2-6 15,-3-4 7-15,-4-1 1 16,-1-4-1-16,-6-4-28 15,-3-6-10-15,-1-2-16 16,-5-4-55-16,0-12-85 16,0-8-395-16</inkml:trace>
  <inkml:trace contextRef="#ctx0" brushRef="#br0" timeOffset="181013.56">18821 12665 643 0,'0'0'676'0,"0"0"-591"16,0 0 45-16,0 0-37 15,0 0-31-15,0 0 7 16,0 0-5-16,-2-30-18 15,-1 30-19-15,-1 0-27 16,0 6-3-16,0 11-5 0,-1 6 6 16,2 11-4-16,3 9-4 15,0 2 4-15,0 5 5 16,8-3 0-16,4-6 1 16,6-6-18-16,2-11 5 15,1-12-19-15,1-12 10 16,3 0 22-16,1-26 26 15,-2-13 8-15,-3-6-12 16,-8-5 23-16,-13 0-1 16,0 4-23-16,-7 6 4 15,-13 13 12-15,-4 7 13 0,-1 10-36 16,1 6-14 0,-1 4-62-16,10 0-198 0,3 0-451 0</inkml:trace>
  <inkml:trace contextRef="#ctx0" brushRef="#br0" timeOffset="182228.71">19541 12286 1145 0,'0'0'192'0,"0"0"-116"16,0 0-52-16,0 0-24 0,0 0-1 16,0 0 0-16,-74 105-5 15,61-65 6-15,7-3 4 16,0-1-4-16,6-3-1 15,0-5-7-15,12-9 2 16,4-2-4-16,10-11 2 16,-1-6 8-16,2 0 13 15,-1-16 3-15,-2-9 3 16,-1-7-19-16,-7-1 1 16,-5-4 9-16,-7 1 6 15,-4 2 25-15,0 6 14 16,0 3 34-16,-11 8-21 15,-3 5 20-15,3 6-37 16,1 4-39-16,0 2-12 16,1 0-7-16,3 0 0 0,-1 2-12 15,5 4-15 1,2 0-5-16,0-2-34 0,0 0 28 16,0-4-24-16,13 0 14 15,8 0 9-15,-2-8 27 16,4-13-2-16,-3-6-3 15,-5-7 22-15,-3-8 2 16,-10-5 35-16,-2-7 0 16,0-2 14-16,-12 0-18 15,-3 6-11-15,-1 12 69 16,5 11 3-16,3 16-6 0,3 7-37 16,2 4-30-1,1 0-19-15,2 13-18 0,0 10-1 16,0 6 0-1,10 46 2-15,5-37 17 16,1 2-1-16,-1-1-1 16,3 0-2-16,-3 1 4 15,1 1 0-15,2 3 1 16,-3 0 10-16,1 6-3 16,0 5 3-16,-3-1-5 15,1 4-6-15,-6 0 10 16,-1-4-5-16,-3-2-5 15,-1-10 0-15,2-8 1 16,-3-11 1-16,2-11-2 0,0-11-6 16,3-1 6-1,-1-7 11-15,4-20 11 0,1-7-8 16,-5-8-12-16,-2 1-1 16,-4-2 0-16,0 5 0 15,-7 5-1-15,-9 10 15 16,0 3 19-16,-4 8 3 15,8 4-12-15,0 4-4 16,2 2-15-16,1 2-1 16,5 0-5-16,2 0 0 15,2 0 0-15,0 0-2 16,0-3 1-16,0-3-4 16,13-3-11-16,14-12 16 15,12-7 12-15,15-10-11 16,2-4 6-16,-2 0-5 0,-11 8 20 15,-15 8 21-15,-14 12 19 16,-14 8-12-16,0 6-33 16,-14 0-17-16,-22 10-158 15,5 6-315-15,6-4-632 0</inkml:trace>
  <inkml:trace contextRef="#ctx0" brushRef="#br0" timeOffset="183650.44">20539 11919 1377 0,'0'0'184'15,"0"0"-51"-15,0 0 20 16,0 0-64-16,0 0-40 15,0 0-49-15,0 0 0 16,-40-20 0-16,34 24 1 16,-4 15-2-16,-1 12 1 15,-1 5 0-15,6 8-1 16,6 1 0-16,0-1-15 16,20-7 15-16,9-2 0 15,3-11-20-15,1-10-2 16,0-10 1-16,-2-4 22 15,1-12 6-15,-6-15 14 0,-3-6-5 16,-4-8 5-16,-5 1-9 16,-5-4-11-16,-5 4 13 15,-4 3-13-15,0 4 9 16,0 9-8-16,0 8 17 16,0 5-1-16,0 8-7 15,0 3-8-15,0 0-2 16,0 0-1-16,0 3-28 15,0 14 10-15,0 4 10 16,0 6-1-16,0 1 9 16,0-2-5-16,9-2 5 15,5-6 0-15,1-1-8 16,1-9-9-16,-1-3-5 16,3-5 1-16,3 0 22 0,-2-5 5 15,4-13 4-15,-1-9-8 16,0-7 7-16,-2-8-6 15,-2-8-1-15,-5-6 5 16,-4-3-5-16,-4-5 5 16,-5 0 20-16,0 1-10 15,-14 2 19-15,-1 11 7 16,-1 11 14-16,2 16 42 16,8 10-30-16,1 8-43 15,3 3-15-15,2 2-10 16,0 0-9-16,0 0-11 0,0 9-7 15,0 14 14-15,0 4-2 16,10 10 6-16,3 6 8 16,2 2-10-1,3 5 4-15,0 0-6 0,4 3-17 16,1-3 5-16,-1-5-6 16,3-5 13-16,-4-5 2 15,0-11 4-15,-5-6 1 16,-3-10 10-16,-2-8 1 15,0 0 0-15,2-8 20 16,6-21-2-16,0-13-2 16,4-11-6-16,-3-15-8 15,-3-7-1-15,-5-7 0 0,-8 2 0 16,-4 6-1-16,0 12 0 16,-6 13 15-16,-10 17 56 15,5 13-2-15,3 9-36 16,2 7-15-16,4 3-18 15,0 0-5-15,2 14-11 16,0 14 6-16,0 8-10 16,6 11 19-16,19 5 0 15,4 3 1-15,6 2 6 16,3-5-5-16,1-4 0 16,-8-8-1-16,-2-8-80 15,-2-10-56-15,-8-8-143 16,-5-11-402-16</inkml:trace>
  <inkml:trace contextRef="#ctx0" brushRef="#br0" timeOffset="184405.18">20059 13464 1207 0,'0'0'402'0,"0"0"-244"16,0 0 19-16,0 0-105 15,0 0-24-15,0 0-31 16,0 0-16-16,79-83-1 16,-46 54 0-16,0 2 12 15,-3 0 15-15,-6 6-26 16,-3 2 7-16,-6 5-8 16,-7 6 0-16,0 5-36 15,-2 3-84-15,0 0-167 16,-6 3-200-16</inkml:trace>
  <inkml:trace contextRef="#ctx0" brushRef="#br0" timeOffset="184685.51">20207 13664 1149 0,'0'0'233'0,"0"0"-53"16,0 0-23-16,0 0-70 16,0 0-65-16,0 0 4 15,0 0 34-15,105-85-29 16,-81 61-14-16,0-2-16 16,3 2 3-16,0 0-4 0,-4 7 0 15,-6 2 0 1,-5 7-6-16,-6 4-52 0,-6 4-135 15,0 2-719-15</inkml:trace>
  <inkml:trace contextRef="#ctx0" brushRef="#br0" timeOffset="186626.75">20830 12628 704 0,'0'0'803'0,"0"0"-618"15,0 0 53-15,0 0-106 16,0 0-47-16,0 0-14 16,0 0-18-16,-5-50-11 15,5 50-13-15,0 0 7 16,0 0-36 0,0 3-5-16,3 17-10 15,13 7 15-15,5 10 6 16,0 3 3-16,2 4 1 15,-1-2-9-15,-2-4 6 16,-4-8-7-16,-3-6-6 0,-4-10 6 16,-2-5-1-1,-3-6-6-15,-2-3-21 0,0 0-58 16,1-19-23-16,-3-10-51 16,0-3-537-16</inkml:trace>
  <inkml:trace contextRef="#ctx0" brushRef="#br0" timeOffset="187004.96">21183 12478 1388 0,'0'0'285'0,"0"0"-5"0,0 0-138 16,0 0-82-1,0 0-41-15,0 0-19 0,0 0-1 16,-27 3-19-1,14 19 20-15,-3 6 0 0,3 3 1 16,3 2 2-16,6-1-2 16,4-6-1-16,0-4-16 15,12-8 10-15,9-6 6 16,11-4 0-16,1-4 11 16,3 0-11-16,-2 0 10 15,-11 0-9-15,-4 0-1 16,-11 7-12-16,-2 4-7 15,-6 5 8-15,0 5 11 0,0 4 22 16,-14 2-21 0,-5-2 8-16,0 1 2 0,1-3-11 15,1-5-12-15,5-4-48 16,1-5-93-16,5-4-143 16,-1-5-101-16</inkml:trace>
  <inkml:trace contextRef="#ctx0" brushRef="#br0" timeOffset="187157.84">21225 12418 643 0,'0'0'0'16,"0"0"-13"-16</inkml:trace>
  <inkml:trace contextRef="#ctx0" brushRef="#br0" timeOffset="187647.87">21476 12252 582 0,'0'0'590'0,"0"0"-526"15,0 0-20-15,0 0 18 16,0 0-24-16,0 0 17 0,-8 126 1 16,8-88-11-16,0-1-11 15,14-6-17-15,1-3-15 16,3-7-2-16,1-11 1 15,4-6 11-15,0-4 9 16,-1-8-2-16,2-19 7 16,-4-4-13-16,-5-7 9 15,-5-1 33-15,-6 3-8 16,-4 5 34-16,0 6 5 16,0 7-25-16,0 8 8 0,0 6 7 15,0 4-41 1,0 0-35-16,0 0-21 15,0 17-11-15,0 8 23 16,5 9 8-16,5 4-5 0,3 1 5 16,3 0 1-16,0 0 9 15,-3-3-8-15,-1-8-1 16,-1-6-10-16,-5-8-49 16,1-6-38-16,3-8-70 15,-2-10-53-15,1-10-128 0</inkml:trace>
  <inkml:trace contextRef="#ctx0" brushRef="#br0" timeOffset="188114.44">21811 12132 1262 0,'0'0'328'16,"0"0"-185"-16,0 0-94 15,0 0-49-15,0 0-1 16,0 0-7-16,0 0 8 16,2 109 24-16,5-72-23 15,0-1 18-15,1-4-13 16,1-6-6-16,1-8 1 16,0-5 0-16,3-12 11 15,4-1-11-15,5-10 20 0,3-18-14 16,-2-5-6-1,-2-9 18-15,-6 4-8 0,-8 3-10 16,-7 8 40-16,0 8 18 16,0 6 34-16,0 7 9 15,0 5-30-15,0 1-35 16,0 0-21-16,0 0-16 16,0 7-26-16,0 14 10 15,0 8 15-15,0 8 2 16,0 6 3-16,9 1 2 15,0 0-5-15,2 0-2 16,0-7 1-16,-2-5-2 16,1-6-63-16,-3-11-29 0,1-7-63 15,2-8-120 1,-2-12-242-16,-2-11-220 0</inkml:trace>
  <inkml:trace contextRef="#ctx0" brushRef="#br0" timeOffset="188379.73">22243 11803 1639 0,'0'0'292'16,"0"0"8"-16,0 0-130 16,0 0-76-16,0 0-94 15,0 0-5-15,0 0-16 16,0 102 21-16,0-36 25 15,0 9 5-15,0 7-11 16,5 20 11-16,0-8-29 16,-3 3 6-16,0-6-7 0,-2-20-12 15,0-1-77 1,0-15-58-16,2-20-64 0,0-20-107 16,0-14-170-16,-2-1-489 0</inkml:trace>
  <inkml:trace contextRef="#ctx0" brushRef="#br0" timeOffset="189206.65">21143 12543 715 0,'0'0'262'16,"0"0"-119"-16,0 0-35 16,0 0 5-16,0 0-23 15,0 0-5-15,0 0 27 16,0 0-6-16,0 0 12 15,0 0-9-15,0 0-42 0,0 0-36 16,0 0-8 0,0 0 1-16,0 0 8 0,1-2 16 15,9-11 22-15,3-3-25 16,5-6-45-16,9-4 1 16,4-4-1-16,5-1 0 15,3-4 2-15,-2 4 5 16,-8 2-7-16,-3 10-6 15,-12 4 6-15,-10 9 0 16,-4 6-5-16,0 0-124 16,-4 0-205-16,-8 4-241 0</inkml:trace>
  <inkml:trace contextRef="#ctx0" brushRef="#br0" timeOffset="190054.57">22613 12082 1234 0,'0'0'342'0,"0"0"-43"15,0 0-167-15,0 0-28 16,0 0-23-16,0 0 32 16,0 0-39-16,-2-93-16 15,2 83-18-15,7 2-39 16,4 2-1-16,2 3 0 15,1 3-6-15,3 0-5 16,-1 0 4-16,-3 17-21 16,1 10 7-16,-5 0 6 15,-5 5-17-15,-4-1-11 0,0-5 1 16,0-4 2 0,0-8 3-16,0-6 17 0,0-6 20 15,0-2 0-15,0 0 1 16,0 0 0-16,2-10 17 15,10-2-18-15,3 3-5 16,3 1 0-16,4 5 4 16,0 3 1-16,-1 0-2 15,-2 0-22-15,-3 18 11 16,-7 4 13-16,-5 6 20 16,-4 2 20-16,0 2-3 15,-24 2-1-15,-12 0-4 16,-8-2-17-16,-8 1-15 15,-30-1-7-15,10-9-243 0,8-10-1534 16</inkml:trace>
  <inkml:trace contextRef="#ctx0" brushRef="#br0" timeOffset="197564.78">18266 17493 1317 0,'0'0'235'15,"0"0"-116"-15,0 0-25 16,0 0-62-16,0 0-21 15,0 0-10-15,-17-51 10 0,17 42 22 16,-2 3 20 0,2-2-9-16,-3 2-16 0,3-6-15 15,0-2-8-15,0-4-5 16,3 4-1-16,7-2-6 16,-1 6 6-16,0 6-11 15,-2 0-32-15,0 4-45 16,-3 0 17-16,0 14 34 15,3 7 26-15,-4-2-17 16,1 4 23-16,-2-2 5 16,0-3-7-16,1-10-5 15,-1 1-8-15,0-8 5 16,0-1-1-16,0 0-28 16,5 0 1-16,0 0 24 0,2 0 14 15,2-6 6-15,5 2 0 16,-3 1-4-16,3 3 1 15,-3 0 3-15,-2 0-1 16,-2 7-15-16,-5 7 16 16,-4 4 31-16,0 5-4 15,0-5 7-15,-4 3 14 16,-8-2-24-16,-1-1-3 16,2-5-7-16,0 0 5 15,2-3-19-15,3 3-1 16,-1-5 1-16,2 7 0 15,3-3-15-15,2-6-104 0,0 3-137 16,0-9-779-16</inkml:trace>
  <inkml:trace contextRef="#ctx0" brushRef="#br0" timeOffset="197908.67">18515 17062 1273 0,'0'0'346'0,"0"0"-225"16,0 0 19-16,0 0-90 16,0 0-29-16,0 0-21 0,0 0-6 15,0 22 6 1,0 5 10-16,8 4 16 0,3 10 18 15,2 11-26-15,3 2 2 16,4 13 2-16,2 4-1 16,2 1-21-16,1 1 0 15,-2-15-2-15,-6-9-9 16,-1-20-11-16,-7-14-29 16,-3-15-67-16,-6-9 38 15,0-24-11-15,0 2-294 0</inkml:trace>
  <inkml:trace contextRef="#ctx0" brushRef="#br0" timeOffset="198370.34">18806 17195 537 0,'0'0'1057'16,"0"0"-929"-16,0 0-87 15,0 0-41-15,0 0-48 16,0 0 47-16,0 0-5 16,2 76 5-16,0-52 0 15,-2 6 1-15,0 0 1 16,0-2 5-16,0-6 1 0,-6 0-7 16,-4-7 13-16,1-8-3 15,1-7-1-15,-4 0-9 16,1-7 0-16,-2-20-52 15,-2-1 27-15,8-4 8 16,2 2 16-16,5 0 2 16,0 10-2-16,7-1-12 15,11 8 13-15,4 3-2 16,2 2 9-16,1 8 5 16,4 0-3-16,0 8-9 15,-2 17 1-15,0 4 6 16,-8 7 8-16,-3 4 4 15,-6 4 24-15,-2-4-3 16,-6 1-17-16,-2-10-8 16,0 0-6-16,0-13-1 0,0-4-8 15,0-7-38-15,0-7-150 16,4-15-114-16,1-5-106 0</inkml:trace>
  <inkml:trace contextRef="#ctx0" brushRef="#br0" timeOffset="199509.9199">19244 16870 912 0,'0'0'304'0,"0"0"-143"16,0 0 17-16,0 0-67 15,0 0-86-15,0 0-25 16,0 0 1-16,-73 22 2 16,66-4-2-16,2 8 18 15,5-4-19-15,0 6 1 16,0-2 4-16,10-4-5 15,7 0 0-15,4 1 1 16,0-14-1-16,2 1 1 16,-1-6 0-16,1-4 12 0,-4 0 17 15,3-10-1 1,-1-8-20-16,-3-8 11 0,-2-2-2 16,-6-2 17-16,-3 0-13 15,-5 6 9-15,-2 6-18 16,0 6 15-16,0 2-3 15,0 10-3-15,-2 0-4 16,0 0 1-16,0 0-13 16,2 0-6-16,0 0-12 15,0 0 12-15,0 10-10 16,0 13-10-16,0-2 11 16,2 5 3-16,10 2 5 15,-2-6 0-15,1 0 1 0,1-8-22 16,-4-6-8-16,1 1-7 15,1-9-6-15,-2 0 20 16,3 0 23-16,1-17 9 16,-1-1 10-16,-3-3-9 15,2-8 9-15,-8-1-4 16,0 2 7-16,-2-8-2 16,0-4-14-16,0 0 10 15,-4 0-2-15,-6 6-1 16,0 6 7-16,3 9 8 15,-3 6 13-15,6 8 2 16,0 1-5-16,2 4-19 16,2 0-11-16,0 0-8 15,0 0-15-15,0 0-6 0,0 15 11 16,0 2-5-16,13 5 14 16,3 9 1-16,2-3-6 15,-1 2 6-15,4 2-2 16,0-3 2-16,0-4-6 15,-3-7-6-15,-3-6 0 16,-1-6-16-16,-3-2 9 16,-1-4 16-16,2 0 2 15,-1-15 2-15,0-10 5 16,-4-2-5-16,-3-10-1 16,-1-3 1-16,-3-4 0 15,0-9 0-15,0 3 11 16,-3 0 11-16,-3 10 10 15,-1 10-7-15,-1 7 20 16,5 15-12-16,-2 3-12 0,3 5-9 16,2 0-13-16,-2 0-2 15,2 0 2-15,-2 0-2 16,2 0 1-16,0 0-10 16,0 5-5-16,0 8-9 15,0 9 10-15,6 10 14 16,7 2 1-16,1 3 0 15,1-2 2-15,3 1 5 16,0-3 6-16,0-3-7 16,0-4-6-16,0-8-6 0,-2-4 0 15,-3-6 6 1,1-2-10-16,-1-6-38 0,2-5-80 16,-1-12-228-16,-4-7-828 15</inkml:trace>
  <inkml:trace contextRef="#ctx0" brushRef="#br0" timeOffset="200340.69">20310 16485 1587 0,'0'0'271'0,"0"0"-73"15,0 0-113-15,0 0-85 16,0 0-6-16,0 0-30 0,0 0 36 15,48 71 14 1,-23-26 5-16,2 0 1 0,-2-4-9 16,-5-2-5-16,-1-7-6 15,-4-6 0-15,-3-8 0 16,-6-8 1-16,-1-6 5 16,-3-4 3-16,0 0 20 15,-2-4 9-15,0-15-4 16,-2-12-33-16,-9-8-1 15,-3-3 0-15,6-6-9 16,3-2-19-16,5 6 12 16,0 11 2-16,3 4-3 15,11 11 2-15,0 8-7 16,3 8 10-16,-4 2-17 16,0 8-1-16,-2 18 15 0,-4 5 14 15,-5 5-8-15,-2-5 8 16,0 1 1-1,-4-10 11-15,-7 0-11 0,-1-12 0 16,1-2-19-16,5-4-114 16,1-4-244-16,2 0-953 0</inkml:trace>
  <inkml:trace contextRef="#ctx0" brushRef="#br0" timeOffset="201786.0799">20746 16330 1234 0,'0'0'322'0,"0"0"-210"16,0 0-50-16,0 0-62 0,0 0-33 16,0 0 20-16,0 0 11 15,-6 85-3-15,6-49-4 16,0 0 8-16,0 2 0 15,0-9 1-15,2-4-2 16,4-11-5-16,-1-9 7 16,-1-5 0-16,3-5 30 15,0-17 20-15,-1-10-38 16,1-1 7-16,-3-5 4 16,-2 7 59-16,-2 3-26 15,3 7-4-15,-3 12-5 16,0 1-24-16,2 8-14 0,0 0-9 15,3 0-22 1,6 8 1-16,1 1 9 0,7 8 11 16,-1-4 0-1,0 0-6-15,-4-3 6 0,-4-4-6 16,-3-2-1-16,-3-4 8 16,-4 0 16-16,0-6 13 15,0-16-14-15,0-13-14 16,0-5 24-16,-2-6 6 15,-9-8-3-15,-7-4-7 16,-1-1-1-16,-2 2-12 16,-1 13 21-16,4 7-8 0,7 17 34 15,2 10-8-15,5 10-24 16,4 0-23-16,0 0-18 16,0 9-10-16,0 9 17 15,10 4 10-15,7 3-9 16,-2 8 4-16,5-1 6 15,-3 0 1-15,4 7 0 16,-1-4-1-16,-3 1 1 16,2-4-1-16,-2-2-1 15,-3-7 0-15,-1-5-19 16,-4-9-5-16,-2-4-9 16,1-5 3-16,1 0 11 15,3-13 9-15,1-11 10 16,-2-12-14-16,-4-4 15 15,-3-12 0-15,-4-2 0 0,0-4 11 16,-2-4-9-16,-12-1 5 16,1 13 14-16,2 6 11 15,1 16 11-15,4 12-10 16,2 10-18-16,0 6-3 16,4 0-12-16,0 0-6 15,0 14-30-15,0 9 20 16,2 4 7-16,9 7 8 15,5-1 0-15,-1 1 0 16,3 2 0-16,-1 0 1 16,2-4-2-16,1 4 2 15,-3-6 0-15,2-6-1 16,-4-4-13-16,1-6-11 16,-6-8-8-16,2-2 18 0,1-4 2 15,0 0 9-15,1-6 3 16,1-6 1-16,-1-7-7 15,-3-2 6-15,1-8 0 16,-6 4 0-16,-4-2 1 16,0-4 9-16,-2 5 22 15,0 2-13-15,0 3 23 16,-2 7-19-16,-2 5 6 16,0 1-11-16,0 8 2 0,2 0-6 15,2 0 2 1,0 0-7-16,0 0-8 15,0 0-15-15,0 8-3 16,0 6 12-16,6 4 5 0,2 0 1 16,5 0-9-16,1-4 8 15,-3-2-8-15,3-4 3 16,-1-6-6-16,0-2-19 16,5 0 18-16,5-10 12 15,0-12-7-15,0-8-8 16,-3 6 16-16,-7-2-18 15,-3 3 18-15,-6 9 7 16,-4 3-6-16,2 5 11 16,-2 1-1-16,1 5-11 15,3-6-1-15,0 4-6 16,0 0 7-16,3 0-6 0,0 2-4 16,-3 0-2-16,1 0-19 15,-1 17 11-15,-2 0 20 16,2 5 33-16,1-4-13 15,0-4-20-15,4-1 0 16,1-8-8-16,9 0 8 16,3-1 33-16,2-4-10 15,3 0-10-15,0 0-5 16,-7 0-8-16,0 0 0 16,-4 0 5-16,-1 0-5 15,3 0-33-15,5 0-76 16,-6 0-218-16,-3-14-569 0</inkml:trace>
  <inkml:trace contextRef="#ctx0" brushRef="#br0" timeOffset="202075.57">20925 16092 1420 0,'0'0'266'0,"0"0"-214"15,0 0-41-15,0 0-11 16,0 0 3-16,0 0 4 0,0 0 43 16,-52 54 39-1,52-54 24-15,13-12-6 16,20-16-42-16,19-12-47 0,10-8-10 15,5 2-7-15,18-7-2 16,-20 17-122-16,-18 9-501 0</inkml:trace>
  <inkml:trace contextRef="#ctx0" brushRef="#br0" timeOffset="202721.5">21755 15766 1023 0,'0'0'646'0,"0"0"-544"15,0 0 49-15,0 0-110 16,0 0-29-16,0 0-12 0,0 0 16 16,56-65 6-1,-49 65-4-15,2 0-17 0,2 0 12 16,5 15-13-16,-1 4 9 15,1 5 0-15,1 6 8 16,-3-4-2-16,-3-4-8 16,-5-3 1-16,-1-6 2 15,0-7 2-15,-5-4-5 16,2-2 21-16,0-4 48 16,0-14-16-16,-2-12-46 15,3-2-7-15,-3-2-7 16,2 6 0-16,2 1 1 15,2 4-1-15,4 4 0 16,1 8-7-16,2-3 6 16,1 4 0-16,-1 4 0 15,1 3-11-15,-4 3 11 16,1 0-5-16,2 9-4 0,1 15 10 16,0-2 29-16,1 6-16 15,1-2-3-15,-3-8-8 16,5-4 5-16,-1-11-7 15,9-3 9-15,7-3 6 16,10-21-15-16,1-6-37 16,14-7-62-16,-12 7-75 15,-9 10-396-15</inkml:trace>
  <inkml:trace contextRef="#ctx0" brushRef="#br0" timeOffset="203979.8291">20418 17329 575 0,'0'0'208'0,"0"0"-58"15,0 0-16-15,0 0-32 16,0 0 47-16,0 0-27 16,0 0-31-16,-39-44-4 15,39 44-6-15,0 0 2 0,0 0 18 16,0 0 10-16,0-4-16 15,0 4 8-15,0 0-14 16,0 0-24-16,0 0-35 16,0 0-11-16,0 0-1 15,0 4-18-15,8 10 0 16,8 8 3-16,4 5 12 16,2 4-15-16,3-1 14 15,-2 3-14-15,-2-2 0 16,0-5 0-16,-6 1 1 15,-4-10-1-15,0 2 0 16,-4-11-15-16,-3-6-55 16,1-2-89-16,0 0-11 0,5-36-29 15,1-5-102 1,-1-5-317-16</inkml:trace>
  <inkml:trace contextRef="#ctx0" brushRef="#br0" timeOffset="204358.26">20709 17079 1136 0,'0'0'332'16,"0"0"22"-16,0 0-110 15,0 0-116-15,0 0-39 16,0 0-33-16,0 0-31 0,0-9-10 16,0 9 3-16,0 4-18 15,0 6-10-15,0 4 10 16,0 6 6-16,0 0-6 15,2 3 0-15,5-7-6 16,5 2 6-16,0-4 0 16,3-5-6-16,1 0-4 15,1-1 10-15,4-6 1 16,-2 2 5-16,2 0-6 16,-1 0 1-16,-3 1-1 15,-1 0 0-15,-5 3-1 16,-1 2-7-16,-4 2 8 15,-4 3 0-15,-2-2-2 16,0 3-29-16,0-1 5 0,-4-2-42 16,-8 1-50-16,-11-14-123 15,2 0-163-15,1 0-937 0</inkml:trace>
  <inkml:trace contextRef="#ctx0" brushRef="#br0" timeOffset="204529.87">20751 17052 1560 0,'0'0'245'0,"0"0"-44"16,0 0-137-16,0 0-64 16,0 0-4-16,0 0-63 15,139-110-101-15,-100 92-164 16,-12 8-281-16</inkml:trace>
  <inkml:trace contextRef="#ctx0" brushRef="#br0" timeOffset="205038.23">21004 16842 1211 0,'0'0'278'0,"0"0"-45"16,0 0-100-16,0 0-67 16,0 0-46-16,0 0 11 15,0 0 15-15,-2-8-7 16,2 8-27-16,0 0 6 0,2 14-17 16,7 0 23-16,7 5-22 15,-1 2 4-15,1-5-6 16,-1-3 9-16,1-4-9 15,-5-7-12-15,3-2 12 16,-1 0 12-16,2-13 13 16,-1-10-1-16,0-2-4 15,-7-4 2-15,-3-1 8 16,-2 1 11-16,0 8-5 0,-2 3 4 16,0 7 6-1,0 4 0-15,0 7-13 16,0 0-11-16,0 0-22 0,0 0 0 15,0 0-11-15,4 7-5 16,8 12 9-16,1-1 6 16,3 6 0-16,2 2 1 15,0 4 8-15,-1-9-8 16,-3 4-2-16,-1-11-16 16,-5-3-41-16,0-2-45 15,-2-9-38-15,-1 0-62 16,-3-11-87-16,-2-12-404 0</inkml:trace>
  <inkml:trace contextRef="#ctx0" brushRef="#br0" timeOffset="205501.41">21337 16611 1733 0,'0'0'317'15,"0"0"-77"-15,0 0-140 16,0 0-74-16,0 0-26 15,0 0-5-15,0 0-7 16,0 0-1-16,8 12 13 16,6 7 0-16,1-2 10 15,3 1-1-15,0 4-9 16,0-8 0-16,-1-1-6 16,-1-3-20-16,-3-10-24 0,1 0 20 15,-1 0 15 1,1-23 15-16,-3 2 12 0,-3-8-2 15,-2-5 17-15,-6 6 22 16,0 2-15-16,0 7-4 16,0 6 10-16,0 1 15 15,0 6-30-15,0 6-1 16,0-4 9-16,0 4-17 16,0 0-6-16,0 0-10 15,0 0-6-15,0 4-11 16,0 14-9-16,4 6 20 15,7 10 5-15,3-2 1 16,3 4 0-16,-1 0 0 16,-3-1 0-16,0-7-7 15,-1-3-32-15,-4-6-41 0,-1-5-37 16,5-14-109-16,-4 0-257 16,-1 0-306-16</inkml:trace>
  <inkml:trace contextRef="#ctx0" brushRef="#br0" timeOffset="205885.03">21769 16142 1463 0,'0'0'300'15,"0"0"-93"-15,0 0-17 16,0 0-100-16,0 0-50 0,0 0-16 16,0 0-9-16,0-8-14 15,0 24 8-15,0 11-7 16,4 10 27-16,7 11 3 16,5 7-4-16,2 7-13 15,2 8-2-15,0 6-1 16,3 0-6-16,0-4 4 15,0-2-9-15,-3-11 1 16,0-9-1-16,-4-10 1 16,-4-12-1-16,0-12 0 15,-5-6-1-15,-3-10-30 16,1 0-24-16,1 0-48 16,8-36-60-16,-1 5-331 0,1-5-431 15</inkml:trace>
  <inkml:trace contextRef="#ctx0" brushRef="#br0" timeOffset="206378.8591">22292 16248 692 0,'0'0'1132'0,"0"0"-989"15,0 0-12-15,0 0-108 16,0 0-23-16,0 0-6 16,0 0 0-16,0 58 6 15,-8-21 9-15,-6 3-3 16,-3 0-5-16,-4 4 6 16,-5-7-6-16,0-6 8 15,5-5-2-15,-2-12 2 16,7-14 10-16,1 0 15 15,5-14-18-15,2-22-10 16,4-12-4-16,4-6-4 16,0-4-10-16,12 10 12 15,9 4 0-15,6 15 0 16,0 11-1-16,2 10 1 0,0 8-13 16,2 16 13-16,0 21 12 15,-2 16 35-15,0 10 11 16,-6 12 1-16,-4 2-17 15,-3-1 10-15,-5-10-21 16,-4-11-10-16,-3-19-15 16,-4-10 1-16,0-12-7 15,0-14-6-15,0 0-16 16,0-4-26-16,0-36-138 16,0 3-43-16,-4 5-397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09:09.006"/>
    </inkml:context>
    <inkml:brush xml:id="br0">
      <inkml:brushProperty name="width" value="0.05292" units="cm"/>
      <inkml:brushProperty name="height" value="0.05292" units="cm"/>
      <inkml:brushProperty name="color" value="#FF0000"/>
    </inkml:brush>
  </inkml:definitions>
  <inkml:trace contextRef="#ctx0" brushRef="#br0">12943 8209 965 0,'0'0'330'0,"0"0"-147"15,0 0 53-15,0 0-90 16,0 0-80-16,0 0-6 15,0-6-11-15,0 6 6 0,0 0-4 16,0 0-12-16,0 0-4 16,0 0 8-16,2 0-5 15,-2 0-2-15,0 0-15 16,0 0 2-16,0 0 7 16,0 0-2-16,0 0 6 15,0 0-4-15,0 0 0 16,0 0-15-16,0 0-2 15,0 0-6-15,0 0-1 16,0 0 0-16,0 0 0 16,0-2 3-16,0 0 8 0,0-4 3 15,-2-2-6 1,-2-8-4-16,-3-4-8 0,1-5 10 16,-1-6-12-16,-2-3 2 15,0-4-2-15,0 2 1 16,1 4-1-1,2 4 0-15,0 6-1 0,4 5 1 16,0 5 0-16,2 2 1 16,0 2-2-16,0 2 1 15,-2 0 0-15,2 0 1 16,-3 0-1-16,3-2 1 16,-2 2 0-16,0 2 0 15,2 0 0-15,0 0 0 16,0 4 0-16,0-2 0 15,0 2 0-15,0 0 0 0,0 0-1 16,-2 0 0 0,2 0 0-16,0 0-6 0,-2 0-6 15,2 0-5-15,0 0 2 16,-3 2-4-16,3 8 7 16,-3 2 11-16,3 7-1 15,0 1 1-15,0 1-4 16,0 5 5-16,0 3 0 15,0 0 1-15,0 0 5 16,0 1-5-16,-4 0 5 16,0-3-4-16,-3 3 4 15,1-5-6-15,2-5 0 16,0-2 0-16,2-4 0 16,2-6 0-16,0-2 0 0,0-2 0 15,0-1-1-15,0-1 1 16,0 2 0-16,2-1 0 15,6 1 0-15,0-2 1 16,-1 2-1-16,2-4-13 16,0 0-32-16,0 0-81 15,-5-4 1-15,-4-9-68 16,0-4-351-16</inkml:trace>
  <inkml:trace contextRef="#ctx0" brushRef="#br0" timeOffset="560.77">12444 8105 789 0,'0'0'584'0,"0"0"-517"15,0 0 25-15,0 0-44 16,0 0-5-16,0 0 23 0,150 0-3 15,-95-10-18 1,1-3-19-16,-5 2-5 0,-6-3 6 16,-7 2 1-16,-11 2-4 15,-9 4 9-15,-1 1 9 16,-8 2 25-16,-2 1-28 16,0 2-18-16,1-2-19 15,3 2-2-15,3 0 0 16,-3 0 0-16,-3 0 0 15,-2 0-8-15,-4 0 7 0,-2 0-7 16,0 0 8-16,0 0 50 16,0 0-30-1,0 0-12-15,0 0 1 0,0 0-3 16,0 0-5-16,0 0 5 16,0 0-6-16,0 0-18 15,0 0-63-15,0 0-31 16,0 0-92-16,0 0-202 15,2 0-541-15</inkml:trace>
  <inkml:trace contextRef="#ctx0" brushRef="#br0" timeOffset="2913.83">13032 7985 474 0,'0'0'639'16,"0"0"-457"-16,0 0-18 15,0 0-46-15,0 0-48 16,0 0 7-16,0 0 25 16,2-6-8-16,-2 6-12 15,0 0 15-15,0 0-30 16,0 0-22-16,0 0-14 16,0 0-9-16,0 0 6 15,0 0-12-15,0 0-16 16,0 7-11-16,0 10 5 15,0 5 6-15,0 8 1 16,0 1 5-16,0 2 0 16,0-3-5-16,0-3 0 15,0-4 5-15,0-6-6 16,0-7 0-16,3-5 1 0,-3-5 5 16,0 0 4-16,0 0 23 15,0-13 3-15,0-14-25 16,-9-3-10-16,2-5-1 15,-1 2-25-15,2 1-3 16,2 3 11-16,2 5-5 16,2 7 12-16,-2 2 9 15,2 7-5-15,0 5 5 16,0 3 0-16,0 0-11 16,0 0-4-16,0 0-26 15,4-2-34-15,14 2 34 16,5-5 28-16,6 1 14 15,4-1 0-15,3-3 0 16,-5-1 7-16,-4 2-6 0,-10 3 20 16,-7 0 23-16,-6 4 8 15,-4 0-2-15,0 0-13 16,0 0-9-16,0 0-1 16,0 0-12-16,0 0-15 15,0 1-6-15,-4 9 0 16,-2 6 6-16,0 5 0 15,0 2 0-15,0 4 0 16,5-1 1-16,1-2 5 16,0-1-6-16,0-4 0 15,11-2-2-15,7-9-17 0,1-1 19 16,6-5-1-16,0-2-13 16,0 0 8-16,-1-17-26 15,-2-6-67-15,-5-3-41 16,-3-2-59-16,-4 0-68 15,-4 2 65-15,-2 4 58 16,1 4 28-16,-1 1 48 16,0 6 68-16,2 3 5 15,-2-1 57-15,-2 5 15 16,2 0 41-16,-4 3 22 16,0 1 21-16,0 0 10 15,0 0-28-15,0 0-49 16,0 0-71-16,0 5-21 15,-6 12 8-15,-4 6 2 0,0 5 3 16,1 3-4-16,-3 2-10 16,4 0 0-16,0-3 5 15,7-5-6-15,-1-6 1 16,2-7-1-16,0-8-10 16,6-4 0-16,15 0 10 15,5-16 10-15,3-9-4 16,-1-5-4-16,-3 5-1 15,-6 0 9-15,-9 8 0 16,-5 7-8-16,-3 4 10 16,-2 6-12-16,0 0-9 15,0 0-43-15,0 8 14 16,0 5 28-16,0 4 10 16,0 1 0-16,0-3 0 0,0 0-1 15,4-5 0-15,1-4 1 16,2-2-1-16,-1-4 1 15,3 0 0-15,5-2 13 16,-1-14 5-16,2-6-5 16,3-8-6-16,-4-6-5 15,-3-11 8-15,-3-4-10 16,2-6 0-16,-3 0 15 16,-3 2-3-16,-2 11 34 15,0 10-8-15,-2 12 23 16,0 10-7-16,0 5-8 0,0 7-31 15,0 0-15-15,0 0-6 16,0 7-16 0,0 16 9-16,0 4 13 0,0 8 0 15,0 8 0-15,0 3 0 16,0 4 0-16,0 3 0 16,0 1 1-16,0-3 0 15,-2 2-1-15,-4-5 1 16,-3-2 0-16,1-6-1 15,0-2-2-15,4-8-5 16,-1-8 5-16,3-4-4 16,2-8 6-16,0-5-6 15,0-4 0-15,0-1-9 16,0 0 5-16,11-1-8 0,7-16 18 16,4-2 0-1,0-6 0-15,-1 1-7 16,-8 0 6-16,-7 1 1 0,-6 6-9 15,0 1-7-15,-4 2 7 16,-13 1-4-16,0 5-2 16,2-1 7-16,0 3 7 15,8 2 2-15,2 0-1 16,5 4 0-16,0-2-1 16,0 2-21-16,0-2-53 15,9-3-32-15,7-2 72 16,4-3 26-16,4-8 8 15,3-7 2-15,0-7-1 0,-2-4 7 16,-2-8-7-16,-2-2 1 16,-5 0 7-16,-1 0-2 15,-4 2 10-15,-4 0-10 16,-2 5 42-16,-3 0-10 16,-2 4-3-16,0 7 26 15,0 9-14-15,0 4-16 16,0 9-13-16,0 5-11 15,0 1-7-15,0 0 0 16,0 1-21-16,0 20 4 16,0 4 11-16,0 10 6 15,0 7 1-15,0 6 20 16,0 4-11-16,0 2-4 16,0 5-5-16,-5-2 10 0,-4 0-10 15,-2-3-1-15,0-4 0 16,-1-6 1-16,4-4-1 15,-1-9 0-15,3-4 0 16,0-6 2-16,6-6-2 16,0-5 0-16,0-3 0 15,0-6-17-15,0-1 2 16,6 0-21-16,9-6 28 16,3-14 7-16,-1-8 1 15,2-1 7-15,-4-6-7 16,-6 3-19-16,-7 4-10 15,-2 8 21-15,0 4 2 16,0 5 5-16,-7 4-1 16,1 3 0-16,3 0 2 15,3 2 0-15,0-2 0 0,0 0 0 16,0-2 12-16,14-2-12 16,8-3-5-16,5 0 4 15,8-3-6-15,4 0 7 16,1-2-2-16,-5 2 2 15,-4 0 1-15,-10 3 21 16,-8 5 53-16,-9 2 12 16,-4 4-2-16,0 0-8 15,0 0-23-15,0 0-35 0,0 0-19 16,0 0-16 0,0 7-5-16,0 7 16 15,0 5 4-15,-6 4 2 0,1 3-1 16,1 4 0-16,-4-2 0 15,2 2 0-15,-1-4 6 16,3-6-6-16,2-2-1 16,0-6 0-16,2-7-12 15,0 0-5-15,0-5-12 16,0 0 5-16,0 0 4 16,0-6-13-16,0-18-40 15,-3-1-136-15,-4 0-556 0</inkml:trace>
  <inkml:trace contextRef="#ctx0" brushRef="#br0" timeOffset="3116.77">14233 7684 1313 0,'0'0'349'15,"0"0"-133"-15,0 0-97 16,0 0-87-16,0 0-32 16,0 0-89-16,0 0-78 15,2 27-143-15,-4-10-397 0</inkml:trace>
  <inkml:trace contextRef="#ctx0" brushRef="#br0" timeOffset="3512.96">14485 7864 1054 0,'0'0'317'0,"0"0"-48"16,0 0 2-16,0 0-77 15,0 0-22-15,0 0-75 16,0 0-23-16,-5-4-35 16,-3 4-9-16,-3 0-14 15,-3 10-16-15,-5 11-1 0,-2 6-9 16,-1 5 10-16,4 4-2 16,7 2 1-16,6-7-5 15,5-4-11-15,0-4 16 16,9-6-5-16,14-10 6 15,3-5 31-15,8-2 11 16,-3 0-2-16,-4-2-25 16,-7-3 0-16,-9-1-15 15,-9 3-2-15,-2 3-51 16,-6 0-114-16,-34 0-1171 16</inkml:trace>
  <inkml:trace contextRef="#ctx0" brushRef="#br0" timeOffset="4435.67">14827 7922 998 0,'0'0'373'0,"0"0"-261"0,0 0 18 15,0 0-63-15,0 0-37 16,0 0 18 0,0 0 20-16,31 6 66 0,-16-6-3 15,1-6-31-15,3-12-8 16,4-5-29-16,-3-8 7 15,-2-5-43-15,-5-4-16 16,-2 2-2-16,-6 5-8 16,-3 6 20-16,-2 8-3 15,0 8 28-15,0 7-15 16,0 2-29-16,0 2-2 16,-7 0-6-16,-2 2-11 15,-2 13 6-15,-2 8-6 16,2 4 17-16,2 4-6 0,4 1 5 15,5 2-1-15,0-2-7 16,0-4 9-16,0-1-8 16,9-10 7-16,3 0-18 15,3-10 10-15,3-7 8 16,7 0 1-16,1 0 2 16,6-15 5-16,1-8-1 15,-2-3-4-15,-5 5 4 16,-6-2-6-16,-8 9 1 15,-1 4 1-15,-9 4 19 16,0 5-6-16,-2 1-10 16,0 0-5-16,0 0-27 15,0 0-1-15,0 10 10 16,0 3 0-16,0 1 2 16,0 0 4-16,0-4 1 0,0-1 4 15,5-5 0-15,3-4-10 16,6 0 2-16,7 0 10 15,0-9 5-15,3-5 7 16,2-2 2-16,-7-1-9 16,-5 5 6-16,-8 1 31 15,-1 3 12-15,-3 6-6 16,-2 0-9-16,0 2-4 16,0 0-30-16,0 0-13 15,0 0-6-15,0 6-2 0,0 9 20 16,0-2-5-1,0-1 6-15,0 0-1 16,4-2 1-16,4-4-2 0,5-3-12 16,5-2 14-16,3-1 14 15,6 0 1-15,0 0-4 16,2-4-10-16,-4-2 0 16,-8 0-1-16,-1 2-6 15,-7 2-12-15,-5 0-66 16,-4-4-75-16,0 0-145 15,0-1-773-15</inkml:trace>
  <inkml:trace contextRef="#ctx0" brushRef="#br0" timeOffset="4803.51">14935 7363 1375 0,'0'0'280'0,"0"0"10"16,0 0-89-16,0 0-117 16,0 0-84-16,0 0-44 15,0 0-177-15,0 15-77 16,0 4-429-16</inkml:trace>
  <inkml:trace contextRef="#ctx0" brushRef="#br0" timeOffset="6464.84">15568 7853 985 0,'0'0'262'0,"0"0"31"16,0 0-72-16,0 0-44 15,0 0-23-15,0 0-9 16,0 0-40-16,3 0-13 15,-1 0-6-15,0 0-19 16,2 0-5-16,3 0-2 16,1-10-26-16,4-5-23 15,-1-3-10-15,3-4 8 0,1-5-9 16,1-6 0-16,1-7 8 16,-1-8-8-16,-1 0-7 15,-3-1 7 1,-5 3 2-16,-5 8 8 0,-2 7-10 15,0 6 25-15,0 8-16 16,0 9 5-16,0 4-7 16,0 2-7-16,0 2 7 15,0 0-7-15,0 0-1 16,0 0 1-16,0 0-18 16,0 0 9-16,0 0-9 15,0 6-3-15,0 7 20 0,-2 7-5 16,2 4 6-16,0 4 0 15,0 2 0-15,0 2 0 16,0 3 0-16,0-2 1 16,-3 4 0-16,1-4 0 15,-2 0 1-15,1-1-1 16,-1-3-1-16,-1 0 0 16,3-5 0-16,2-2 2 15,0-5-2-15,0-8 0 16,0 0-1-16,0-8-6 15,0-1 7-15,7 0 0 16,9 0 12-16,3 0 4 16,6-10-4-16,2-4-6 15,-3-2-5-15,1-2 6 16,0 1-6-16,-6-4 5 0,-3 2 1 16,-1-4-5-16,-3 0 3 15,-5 4-4-15,-1 1-1 16,-4 2 1-16,0 4-1 15,-2 3 0-15,0 4-20 16,0 3 20-16,0 2 0 16,0 0-10-16,0 0-7 15,-2 0-9-15,-4 10 9 16,-1 4 11-16,-2-1 5 16,2 6-1-16,5-5-5 15,0 1 1-15,2 0-3 16,0-1 9-16,0-1 0 15,0-5 0-15,0 1-9 16,11-5 9-16,3-2 0 0,5-2 6 16,6 0 4-16,4-2-1 15,1-11-9-15,4-4 1 16,-3-1-1-16,-2-2 0 16,-6 4 0-16,-8 2 5 15,-3 6-4-15,-8 3 0 16,0 3-1-16,-4 2 0 15,0 0-17-15,0 0-5 16,0 5-21-16,0 9 35 16,0 5 7-16,3 0-9 15,-1-1 9-15,2-1-4 0,4-6 4 16,-2-3 0-16,3-6-14 16,1-2 14-1,2 0 1-15,3-2 9 0,4-14 0 16,1-2-7-16,-5 0 5 15,-1 1-6-15,-5 2 1 16,-5 5 11-16,-2 4-12 16,-2 4 0-16,0 2-1 15,0 0-12-15,0 0 0 16,0 0-6-16,0 8 11 16,0 4 1-16,0 1 6 15,0-3 0-15,2 3 0 16,7-3-2-16,5-2-8 0,3-2 8 15,6-6-35 1,10 0-64-16,-4-1-92 0,-4-12-483 0</inkml:trace>
  <inkml:trace contextRef="#ctx0" brushRef="#br0" timeOffset="6737.42">15660 7466 1721 0,'0'0'291'0,"0"0"-76"15,0 0-51-15,0 0-112 16,131-44-42-16,-58 37-10 16,-8 3-111-16,-12 2-385 0</inkml:trace>
  <inkml:trace contextRef="#ctx0" brushRef="#br0" timeOffset="8800.34">16479 7828 821 0,'0'0'294'16,"0"0"-12"-16,0 0-6 16,0 0-58-16,0 0-73 15,0 0-32-15,0 0 5 16,33-38-26-16,-21 28-21 15,3-4-16-15,4-3-15 16,2-6 2-16,4-4-6 16,4-6-24-16,0 0-11 15,-2 4 7-15,-7 3-8 16,-9 8 0-16,-5 5 1 16,-6 8 20-16,0 2 20 15,0 3-12-15,0 0-29 0,-10 0-20 16,-1 0 6-16,-3 4 13 15,1 3-9-15,3 0 9 16,6-1 0-16,2 0-7 16,2-1-11-16,0 0 11 15,0 2 0-15,8 0 8 16,11 4 0-16,3-2 1 16,1 4-1-16,3-1-7 15,-4 0 7-15,-6 1 1 16,-3 0-1-16,-8-1-7 15,-5 3-2-15,0-5 9 16,0 5 1-16,-15 0 0 16,-2-4 15-16,5-1-10 15,2-2-6-15,6-4 0 0,4-2-13 16,0-2-1-16,0 0 13 16,0 0-8-16,6 0 0 15,12 0 3-15,5-6 6 16,4-5-13-16,4 3 12 15,2-5-28-15,1 1 3 16,-1 0 3-16,-2-1 8 16,-8 0 15-16,-6 3-2 15,-5 0 2-15,-8 3 24 16,-4 4-11-16,0-1 10 16,0 0 1-16,0-2-10 15,0 2-6-15,0 0-7 16,0-1-2-16,0 5 1 0,0 0 0 15,0 0 1 1,0 0-1-16,0 0-10 0,-2 0-12 16,-2 5 10-16,-2 7 6 15,2 1 6-15,2 2 0 16,0-1-2-16,2 0-7 16,0-2 9-16,0 0 1 15,0-4-1-15,0-2-1 16,4-3 1-16,8-1 0 15,3-2 14-15,5 0 2 16,5 0-4-16,3-11-4 0,1-3-8 16,0-3-9-16,-2-2 9 15,-2-6 1 1,-5 0-1-16,-3-9 4 16,1-7-4-16,0-9-1 0,0-10-7 15,0-12-30-15,-3-6 19 16,-4-3-4-16,-6 9 23 15,-5 16 24-15,0 18 25 16,0 14-21-16,-2 14-17 16,-3 8-11-16,-2 2 0 15,-1 0-17-15,1 0 8 16,-3 14-2-16,2 6 3 16,2 4 8-16,1 8 1 15,-2 7 21-15,3 3-21 16,-3 5 5-16,1 6 0 0,-2-3 9 15,-1 0-14-15,1-2-1 16,1-6 1-16,3-4 0 16,2-5 1-16,2-7-2 15,0-4-1-15,0-9 1 16,0-4-1-16,4-5 1 16,7-4 1-16,9 0 8 15,5 0 3-15,8-13-12 16,5-7-16-16,0-4-22 15,-5 1-5-15,-4-1-32 16,-8 5 49-16,-13 8 3 16,-4 4 23-16,-4 5 8 15,0 2-8-15,0 0-15 16,-2 2-34-16,-11 12 43 0,2 0-10 16,2 5-19-16,0-4-2 15,7-1-14-15,2-3 20 16,0-4-4-16,0-4-5 15,7-3-10-15,11 0 42 16,5 0 8-16,7-8 0 16,1-5-8-16,-2-1-16 15,-4 0 9-15,-7 5 15 16,-7 2 57-16,-7 3 94 16,-4 2 8-16,0 2-29 15,0 0-27-15,0 0-30 16,0 0-45-16,0 0-27 15,0 0 7-15,0 0-8 0,0 11-13 16,0 2 13 0,0 9 0-16,0 7 1 0,-2 3 0 15,-5 6 7-15,-5 2 8 16,2 4-9-16,-5-2-7 16,-1 0 11-16,-2-6-10 15,-2-3 5-15,-3-9-6 16,-2-5 1-16,0-6 8 15,-10-5 3-15,0-4-1 16,-3 0 14-16,-2-2-19 16,2-2 3-16,4 1-8 0,5-1-2 15,6 3 0 1,4-2 1-16,9 2-23 16,3-2-4-16,4-1-3 15,3 0-10-15,0 0-23 16,5 0-38-16,8-8-129 0,0-2-370 15</inkml:trace>
  <inkml:trace contextRef="#ctx0" brushRef="#br0" timeOffset="9198.91">17499 7375 59 0,'0'0'1205'0,"0"0"-989"15,0 0 151-15,0 0-91 16,0 0-167-16,0 0 8 16,113-47-14-16,-47 32-22 15,8 1 12-15,-1 0-12 16,-8 0-27-16,-14 1-13 16,-17 4-12-16,-17 2-8 0,-10 3-11 15,-7 2-10-15,0 2-30 16,-11 0-40-16,-31 0-134 15,0 11-106-15,5-7-414 0</inkml:trace>
  <inkml:trace contextRef="#ctx0" brushRef="#br0" timeOffset="9503.94">16967 7338 1303 0,'0'0'794'16,"0"0"-624"-16,0 0 77 16,0 0-134-16,0 0-87 15,0 0-26-15,0 0-125 16,8 0-407-16,-5 3-669 0</inkml:trace>
  <inkml:trace contextRef="#ctx0" brushRef="#br0" timeOffset="10364.77">18139 7164 1128 0,'0'0'491'0,"0"0"-215"16,0 0-22-16,0 0-59 16,0 0-16-16,0 0-24 15,0 0-34-15,0-5-14 0,0 5 1 16,0 0-26-1,0 0-20-15,0 0-32 0,0 0-30 16,-4 18-8-16,-5 12 8 16,-7 12 5-16,-6 12 14 15,-6 15 17 1,-9 6 0-16,-7 11 6 0,-6 7-9 16,-4 1-23-16,-4-4 7 15,2-7-8-15,4-11-9 16,10-12 0-16,9-11-1 15,8-14 1-15,9-9-2 16,5-10 2-16,9-8 0 0,0-6 1 16,2-2 17-1,0 0 18-15,0 0 37 0,0 0 7 16,0 0 8-16,0 0 26 16,0 0 11-16,0 0-20 15,0 0-33-15,0 0-72 16,0 0 0-16,0 0 0 15,-2 0 0-15,0 0 0 16,-1 0 0-16,1 0 0 16,0 0 0-16,2 0 0 15,-3 0 0-15,3-2 0 16,-2-4 0-16,0-2 0 16,-3-5 0-16,-1 3 0 15,-1-3 0-15,3 3 0 16,-1 2 0-16,0 5 0 15,5 1 0-15,-2 2 0 16,2 0 0-16,0 0-69 0,-2 0-155 16,2 0-43-16,0 0-185 15,0 0 66-15,16-5-669 0</inkml:trace>
  <inkml:trace contextRef="#ctx0" brushRef="#br0" timeOffset="12257.76">18349 7492 312 0,'0'0'716'16,"0"0"-458"-16,0 0 47 15,0 0-31-15,0 0-95 16,0 0-17-16,0 0-25 0,0-11-12 16,0 11-29-16,0 0-3 15,0 0-22-15,0 0-23 16,0 0-3-16,0 0-8 15,0 0-37-15,0 0-5 16,0 8-4-16,-2 10 2 16,-3 7-1-16,3 3 8 15,0 4 6-15,-1 2-6 16,3-4-6-16,0 0 5 16,0-6-1-16,9-8-16 15,2-6 11-15,0-6-5 16,1-4-7-16,3 0 18 0,3-16 1 15,0-5 11 1,0-8-5-16,-2-1-5 0,-3 2-1 16,-5 2 0-16,0 5 0 15,-6 9 2-15,-2 5 4 16,0 3-6-16,0 4 0 16,0 0-6-16,0 0-11 15,0 0 2-15,0 0-6 16,0 7 4-16,0 9 16 15,0 3 1-15,0 0-1 16,0 4 0-16,0-3 0 16,4-4 1-16,1-2 0 15,1-4 0-15,-2-6-11 16,-2-2 4-16,3-2 7 16,2 0 16-16,0 0-2 15,6-8 2-15,3-12-4 0,4-4-1 16,2-7-11-16,0-3 12 15,-4 1-12-15,-2 3-1 16,-6 6-1-16,-4 6 2 16,-6 10-1-16,0 3 1 15,0 3 11-15,0 2-11 16,0 0-16-16,0 0-3 16,0 0 11-16,0 10-2 15,0 0-5-15,0 4 6 16,0 3 8-16,0-2-13 0,4 2 1 15,7 1 7 1,0-4 0-16,2 0-10 0,-4-2 4 16,-2-1 3-16,-5 2 0 15,-2 1-1-15,0 0 10 16,0-3 0-16,-2 4 0 16,-9-3-5-16,2-2 5 15,0-3 1-15,2-3-1 16,5 1-12-16,2-5 12 15,0 0 0-15,0 0 0 16,0 0 0-16,0 0-7 16,12 0-17-16,3 0 5 15,5-6 1-15,4-1-2 0,3-6 1 16,2-1 12-16,-2-2 7 16,0-4 4-16,-7-4-3 15,-5-2 9-15,-6-1 7 16,-2 2 0-16,-7 3-4 15,0 5 3-15,0 7 11 16,0 4-18-16,0 4-8 16,0 2-1-16,0 0-29 15,-2 0-21-15,-8 4 22 16,0 8 22-16,-3 7 6 16,-1 0-9-16,3 2 3 15,3-2 5-15,8 2-11 16,0-6 11-16,0 0-11 15,4-5 12-15,9-2 1 16,3-3 15-16,1-4 17 16,3-1-8-16,0 0-5 0,2 0-5 15,3-10 8-15,-3-6-21 16,0-4 4-16,-2-2-5 16,-1-4 11-16,-4 2-11 15,-8-1 0-15,0 6 4 16,-5 5 4-16,-2 3-2 15,0 5 5-15,0 2-1 16,0 4-11-16,0 0-6 16,0 0 5-16,0 0-24 15,0 0-2-15,0 0-6 16,0 0 2-16,6 0 1 0,3 2 23 16,0 4 1-1,0-1 6-15,1 1 4 0,2-3 10 16,-3 1 11-16,0 0-10 15,-3 1 3 1,-3-4 1-16,-1 2-3 0,-2-2 1 16,0 3-10-16,0 1 3 15,0 3-1-15,-5 4 8 16,-3 5-2-16,-3 1-2 16,-1 4-1-16,6-1-5 15,2-2 3-15,1 0-9 16,3-3 4-16,0-2 6 15,0-2-2-15,5-2 0 0,5-1-8 16,4-4 17-16,-1-2 7 16,1 0-16-16,-3-3-9 15,-7 0-16 1,-4 0-66-16,-2 0-138 16,-18 0-500-16</inkml:trace>
  <inkml:trace contextRef="#ctx0" brushRef="#br0" timeOffset="13206.02">14461 8646 578 0,'0'0'277'0,"0"0"-97"15,0 0 42-15,0 0 31 16,0 0 31-16,0 0-91 16,0 0-15-16,0 0-50 15,0 0-70-15,0 0-5 16,0 0-1-16,0 0-6 0,0 0-8 15,0 0 0-15,9 0-2 16,4 0-2-16,9-3-5 16,7-3 9-16,9-5-12 15,3-1-14-15,1-1-5 16,-3 3-1-16,-1-3-1 16,-1 1-5-16,-6 4-1 15,-8 0-14-15,-7 2-9 16,-5 5-37-16,-11-2-40 0,0 3-64 15,-15 0-154 1,-10 10-311-16,-1 0-269 0</inkml:trace>
  <inkml:trace contextRef="#ctx0" brushRef="#br0" timeOffset="13466">14578 8795 694 0,'0'0'169'0,"0"0"-9"15,0 0 41-15,0 0 11 0,0 0-63 16,0 0 16-16,0 0 27 16,48 12-31-16,-15-12-46 15,5-6-66-15,4-7-21 16,0 4-14-16,-4-1-14 15,-2 4-10-15,2 0-67 16,-7 4-142 0,-9 0-384-16</inkml:trace>
  <inkml:trace contextRef="#ctx0" brushRef="#br0" timeOffset="13939.84">15246 8369 1149 0,'0'0'253'16,"0"0"107"-16,0 0-99 15,0 0-103-15,0 0-46 16,0 0-66-16,0 0-10 16,3-7-18-16,-1 7-18 15,6 10 1-15,3 8 42 16,1 4-10-16,7 4-12 16,3 8 17-16,5 1-11 15,-1 7-9-15,1-3-3 16,0-1-6-16,-5 0-9 0,-1-3 1 15,-7-5 0-15,0-6-1 16,-5-3 12-16,-2-10-12 16,-3-3 0-16,-2-4-1 15,0-2-6-15,-2-2-8 16,3 0-32-16,-3 0-16 16,2-4 33-16,0-12-88 15,-2-2-68-15,0-5-49 16,0 2-73-16,-11-9-175 0,-4 6 230 15,-1 4-57-15</inkml:trace>
  <inkml:trace contextRef="#ctx0" brushRef="#br0" timeOffset="14333.59">15428 8591 413 0,'0'0'171'15,"0"0"6"1,0 0-26-16,0 0 5 16,0 0 34-16,0 0 75 0,0 0-8 15,-36-37-95-15,36 34-81 16,0 2-6-16,0 1-15 15,0-1-7-15,0 1-17 16,0 0 1-16,0 0 11 16,0 0 22-16,0 0-21 15,0 0 15-15,0 0-18 16,0 0-19-16,0 0-14 16,0 0 2-16,0 0 0 0,0 0-15 15,0 1 0 1,-4 15-13-16,-6 6 13 0,-3 7 4 15,0 4 14-15,-5 4-17 16,-2 1 7-16,2-5-7 16,2-3 0-16,1-3 5 15,3-10-6-15,5-4 1 16,4-5 3-16,1-4-4 16,2-4 0-16,0 0 15 15,0 0-9-15,0 0-6 16,2 0-5-16,1 0-16 15,2 0-28-15,5 0-95 16,-4-2-112-16,1-4-317 0</inkml:trace>
  <inkml:trace contextRef="#ctx0" brushRef="#br0" timeOffset="14806.81">16067 8454 1215 0,'0'0'344'0,"0"0"-46"15,0 0-34-15,0 0-108 16,0 0-27-16,0 0-38 16,0 0-17-16,0-5-15 15,0 5 5-15,0 0-19 16,0 0-10-16,-2 0-19 15,-10 2-9-15,-3 13-6 16,-7 5-1-16,-4 4 1 16,0 6 1-16,0 4-2 15,4 0 0-15,1-1 0 16,4-3 0-16,5-5-24 0,3-3-13 16,5-3-30-16,0-9-32 15,2-2-23-15,2-5-78 16,0-3-32-16,0 0-72 15,0 0-189-15</inkml:trace>
  <inkml:trace contextRef="#ctx0" brushRef="#br0" timeOffset="15135.39">15839 8436 1096 0,'0'0'366'16,"0"0"-51"0,0 0-27-16,0 0-99 0,0 0-78 15,0 0-59-15,0 0-37 16,25-4-15-16,-18 16 17 16,2 6-16-16,4 0 1 15,3 3 5-15,4 2-5 16,2 2 5-16,3-2-5 15,2 4-2-15,-3-4 2 16,0 1-2-16,-1-3-1 16,-5-6-12-16,-5-1-18 0,-4-3 0 15,-2-3-46 1,-5-5-62-16,-2 0-115 0,0-3-423 16</inkml:trace>
  <inkml:trace contextRef="#ctx0" brushRef="#br0" timeOffset="15616.33">16267 8283 1033 0,'0'0'324'15,"0"0"38"-15,0 0-43 16,0 0-107-16,0 0-52 16,0 0-29-16,0 0-31 15,6-4-21-15,-6 4-31 16,0 0-26-16,0 0-16 15,0 0-6-15,0 13-8 16,0 5 8-16,6 10 16 16,1 3 1-16,-1 7-5 15,0 5-3-15,0 0-2 16,-2-2-6-16,-3 1 0 16,2-1 0-16,-3-4 1 15,0-4 4-15,0-7-6 0,0-4 0 16,0-6-1-16,3-4 0 15,-1-6-18-15,0-1-38 16,-2-5-47-16,2 0-59 16,2 0-38-16,10-17-77 15,-1-8-5-15,-1-3-312 0</inkml:trace>
  <inkml:trace contextRef="#ctx0" brushRef="#br0" timeOffset="15976.84">16560 8239 550 0,'0'0'881'0,"0"0"-715"0,0 0 119 16,0 0-150-16,0 0-95 16,0 0-12-16,0 0-9 15,4-10 21-15,-4 10 37 16,0 0-8-16,2 0-32 15,0 9-17-15,3 4 26 16,-1 8 7-16,1 4 8 16,0 6-22-16,1 4-14 15,-2 6-13-15,0-1-3 0,1 0-8 16,-3-2 5 0,3-2 1-16,-5-6-6 15,3-4 0-15,-3-5 1 16,0-7-1-16,0-6 0 0,0-2-1 15,0-6-5-15,0 0-31 16,0 0-55-16,-8 0-48 16,-7-6-108-16,-1-7-475 15</inkml:trace>
  <inkml:trace contextRef="#ctx0" brushRef="#br0" timeOffset="16229.79">16203 8558 456 0,'0'0'557'0,"0"0"-447"16,0 0 173-16,0 0-59 15,0 0-1-15,0 0-54 16,0 0-61-16,93-42-27 15,-41 38 5-15,6-1-20 16,6 4-27-16,1-4-39 16,4 1-37-16,-18-3-177 15,-15-1-425-15</inkml:trace>
  <inkml:trace contextRef="#ctx0" brushRef="#br0" timeOffset="17625.58">14132 9603 925 0,'0'0'198'0,"0"0"82"16,0 0-61-16,0 0-57 16,0 0-14-16,0 0-52 15,0 0-12-15,101-18 6 16,-69 9-20-16,6 2-17 16,2-1-1-16,0 0-15 15,-3-1 12-15,-3 3 13 16,-10 0-14-16,-8 5-23 15,-9-1-8-15,-7 2-6 16,0 0-11-16,0 0-15 16,0 0-91-16,-11 0-69 0,-7 2-19 15,-16 10-100 1,5-2-310-16,3-2-393 0</inkml:trace>
  <inkml:trace contextRef="#ctx0" brushRef="#br0" timeOffset="18007.3">14053 9828 776 0,'0'0'230'0,"0"0"-1"16,0 0 136 0,0 0-225-16,0 0-34 15,0 0-8-15,78-15-9 16,-43 3 1-16,7-2 0 16,6 1 0-16,1-1-6 15,-5 1 17-15,-6 5-4 16,-11 0-57-16,-11 3-15 15,-8 4-24-15,-8 1 4 16,0 0-5-16,0 0-25 16,0 0-38-16,0 0-33 15,0 0-11-15,0 0-63 16,0 0-15-16,0 0-185 16,0 0-537-16</inkml:trace>
  <inkml:trace contextRef="#ctx0" brushRef="#br0" timeOffset="20826.75">15103 9519 882 0,'0'0'185'16,"0"0"-49"-16,0 0 60 15,0 0-96-15,0 0 59 16,0 0 16-16,0 0-24 16,0 0-52-16,0 0-12 15,0 0-1-15,0 0-37 16,0 0 11-16,0 0-17 15,0 0-13-15,0 0-8 16,0 0 5-16,0 0 9 16,0 0 4-16,0-4 0 15,0-3 12-15,0-2-32 16,2-3-19-16,4-4 10 16,1-1-10-16,2 3 1 0,0 0-2 15,0 5 0-15,-1 2-6 16,1 3-1-16,3 1-7 15,-1 0 4-15,-2 3 4 16,4 0 0-16,-2 0 4 16,1 0-4-16,-1 0-3 15,-3 0 8-15,2 0-12 16,-4 6 2-16,1 1-1 16,-1 1 11-16,1-1 0 15,-2 3-5-15,-1 1 5 16,-2-2 1-16,1 0-1 15,-3 0 1-15,0 3 5 16,0 1-3-16,-3 1 10 16,-13 2 3-16,1 0-4 0,-5 2 3 15,-1-1-13-15,0 0 5 16,0-3-6-16,1-1 1 16,-1 0 0-16,0 1-1 15,1 1 0-15,2-4-1 16,2 1 1-16,6-4 0 15,1-2 0-15,2-2-1 16,4-1 0-16,3-2 1 16,0-1 1-16,0 0 5 15,0 2-4-15,0-2 4 16,0 0-6-16,0 0 1 16,0 0 10-16,0 0-10 0,0 0 11 15,0 0 1-15,0 0 2 16,0 0 0-1,0 0 2-15,0 0-1 0,0 0-4 16,0 0 0-16,0 0-11 16,0 0 1-16,0 0-2 15,0 0 1-15,0 0-1 16,0 0-1-16,0 0 1 16,0 0 1-16,0 0 0 15,0 0 7-15,0 0-7 16,0 0 0-16,0 0 0 15,0 0-1-15,0 0 0 0,0 0 0 16,8 0 0-16,5 0 0 16,7 0 11-16,7 3 11 15,9-2-1-15,1 1-3 16,1-2 9-16,-5 3-15 16,-6-3-5-16,-11 0 7 15,-7 1 2-15,-8-1 5 16,-1 0 5-16,0 0 2 15,0 0-5-15,0 1-12 16,0-1-10-16,0 0-1 16,0 3-1-16,0-3-1 15,0 0-5-15,3 0 7 16,1 0-1-16,3 0-4 16,0 0 5-16,2 2 1 0,0 0 0 15,-3 0 0-15,4-2 7 16,-6 2-7-16,0-2 8 15,-4 0 2-15,2 0 4 16,-2 0-2-16,0 0-1 16,3 0-11-16,1 0 0 15,2 2 0-15,4-2 0 16,-1 0-1-16,-3 3 0 16,-2-3 2-16,0 0-1 15,-2 0 5-15,-2 0 0 16,0 0 0-16,0 0 6 15,0 0-1-15,0 0 1 16,0 0-5-16,0 0-1 16,0 0-5-16,0 0 0 15,0 0 0-15,0 0 0 0,0 0 5 16,0 0-5-16,0 0-1 16,0 0-1-16,0 0-1 15,0 0-28-15,0 0-36 16,0 0-52-16,0 0-12 15,0-9-101-15,0 0-336 16,-6-3-775-16</inkml:trace>
  <inkml:trace contextRef="#ctx0" brushRef="#br0" timeOffset="24107.46">14699 10118 1264 0,'0'0'246'16,"0"0"-14"-16,0 0-33 15,0 0-110-15,0 0-41 16,0 0-9-16,0 0 6 16,-2 0 1-16,2 0-15 15,0 0 12-15,0 0-6 0,0 2 13 16,-3-2-11-16,3 0-11 15,0 0 3-15,0 2 6 16,0-2-8-16,0 0 3 16,0 2-2-16,0-2-3 15,0 0-14-15,0 0 10 16,0 0 4-16,19 0 4 16,10 0-1-16,17-10-8 15,16-4 5-15,19-4-18 16,23-4 7-16,-3 0 5 15,1 0 6-15,-2 0 7 16,-23 6-8-16,-2 1-26 16,-17 6 0-16,-18 1 0 15,-13 4 1-15,-11 2 0 16,-10 2-1-16,-4 0-1 0,-2 0 0 16,0 0 0-16,0 0 1 15,0 0-2-15,0 0 1 16,0 0-10-16,0 0-2 15,0 0-20-15,0 0-15 16,0 0-28-16,0 0-73 16,-22 0-134-16,2 4-85 15,-4 2-491-15</inkml:trace>
  <inkml:trace contextRef="#ctx0" brushRef="#br0" timeOffset="25803.2">15138 10303 124 0,'0'0'721'15,"0"0"-588"-15,0 0-15 16,0 0 41-16,0 0-25 16,0 0-21-16,0 0-11 15,0-2 7-15,0 2 5 16,0 0-10-16,0 0-29 16,0 0 2-16,0 0 4 15,0 0 5-15,0 0-14 16,0 0-17-16,0 0-7 15,0 0-19-15,0 0-14 16,0 0-6-16,-2 0-1 0,2 0-7 16,0 0 7-1,0 0-1-15,0 0 5 0,-2 0 6 16,2 0 1-16,0 0-9 16,-3 0-8-16,3 0 5 15,0 0-7-15,-2 0 0 16,2 0 0-16,-2 0-1 15,-3 0 1-15,3 0 0 16,0-2-1-16,0 2 2 16,2 0-1-16,-2 0 0 15,-3 0 0-15,1 0 0 16,-1 0-1-16,-2 0 0 0,1 0-5 16,-1 0 4-16,-1 0 1 15,-3 2-1-15,6 2-4 16,-4 2 5-16,2-2 1 15,2-2 0-15,1 2-1 16,0 0 1-16,1 0-1 16,-3-1 0-16,2 3 0 15,-4 1 0-15,2-1 0 16,-1 4 1-16,1 0-2 16,-1 1 2-16,0 2-6 15,3-1 6-15,-1 0-1 16,3 1 2-16,0 4-1 15,0-1 9-15,2 2-9 0,0 0 0 16,0 2 1 0,0 2 5-16,0-2-5 0,0 0 0 15,0-2 1-15,2-4-1 16,4 0 0-16,3-1-1 16,3-2 7-16,1-1 7 15,1-1-8-15,-1-1-5 16,-3 0 10-16,4-2-10 15,-4-1 0-15,1-3-1 16,-3 0 1-16,1 1 0 16,0-3 10-16,-2 1-4 15,-1-1 15-15,3 0 2 16,0 0 7-16,0 0-1 16,2 0-4-16,0-4-13 15,-2 0 9-15,-2-3-2 0,-1 3 2 16,-3 0-1-1,-3 2 3-15,0-2 7 0,0 2-10 16,0-2-3-16,0 0-1 16,0-5 2-16,0 1-5 15,0-1 2-15,-5 0 5 16,-1 2-9-16,-3 0 0 16,0 1 7-16,-4 0-18 15,-3 2-1-15,0 1-1 16,0-1-5-16,3 1 5 15,0 2 0-15,-3 1-5 16,3 0 6-16,-5 0-6 16,0 0 6-16,-2 0-7 15,-2 0 5-15,0 0-10 0,0 8-6 16,2-1-4-16,1 5-4 16,6-2 4-16,5-2-42 15,2 1-53-15,6-6-105 16,0-3-270-16,10 0-697 0</inkml:trace>
  <inkml:trace contextRef="#ctx0" brushRef="#br0" timeOffset="26689.08">15487 10343 950 0,'0'0'158'15,"0"0"98"-15,0 0-22 16,0 0-126-16,0 0 36 16,0 0-31-16,0 0-21 15,-28-9-14-15,21 9-33 0,-1 0-4 16,-4 0-3-16,-1 3 2 15,1 7-4-15,-1 2-5 16,-1 3-7-16,4-4-4 16,-1 5-12-16,2-2-1 15,0 3-1-15,2 2-5 16,3 4-1-16,-1-2 1 16,3 3 0-16,2-1 0 15,0 0 0-15,0-2 7 16,0-1-1-16,2-2 5 15,5-2-3-15,4-3 6 16,-2-3-3-16,4-1-4 16,0-3 6-16,3-2-4 15,3 0-1-15,-4-4 5 0,3 0-4 16,-3 0 15-16,-1 0 5 16,1 0 9-16,-1 0-5 15,3-8-4-15,-1-2-2 16,1-2-2-16,0 2-1 15,-7-3 9-15,1 2 13 16,-3-2 5-16,-4 1 3 16,-2-2-1-16,-2-4-8 15,0-1-19-15,0-8-19 16,0-1 4-16,-6-1-11 16,-8-2 7-16,1 3-8 15,-3 1 0-15,-2 10-9 16,-4 3-33-16,-25 14-65 15,2 0-213-15,3 0-635 0</inkml:trace>
  <inkml:trace contextRef="#ctx0" brushRef="#br0" timeOffset="27483.1">16072 9681 317 0,'0'0'981'15,"0"0"-740"-15,0 0 99 16,0 0-142-16,0 0-93 15,0 0-15-15,0 0-21 16,0 4-15-16,0 0-22 16,0 4-16-16,-5 7-15 15,-9 4 19-15,-3 7 13 16,-5 6-7-16,-2 3-18 16,6 0-8-16,-1 2 0 15,4-5 1-15,1-3-1 16,6-4 6-16,-1-8-6 15,4-6 0-15,3-3-8 16,-1-4-43-16,3-4-48 16,0 0-67-16,0 0-65 15,0 0-147-15,0-12-474 0</inkml:trace>
  <inkml:trace contextRef="#ctx0" brushRef="#br0" timeOffset="28017.97">15860 9765 732 0,'0'0'505'0,"0"0"-282"16,0 0 104-16,0 0-124 15,0 0-53-15,0 0-34 16,0 0-55-16,0-3-14 15,0 3-20-15,0 0-12 16,0 0-3-16,0 0-3 16,0 0-8-16,0 0 9 15,0 0 0-15,0 0 8 16,4 6 21-16,3 0 0 16,2 1-19-16,0 1-6 15,2 3-7-15,5 1-7 16,4 1 1-16,4 2 7 15,5 1 1-15,2-3-8 0,2 4 0 16,-1-3 1 0,-6-2-1-16,-5 0 0 0,-8 0 0 15,-4-4-1-15,-2-1 6 16,-5-1-6-16,0-1 1 16,0-1-1-16,-2-2 0 15,2 0 0-15,1-2 0 16,-1 0 0-16,-2 2 0 15,0-2 1-15,0 0-1 16,0 0 2-16,0 0-2 16,0 0 0-16,0 0 0 15,0 0 0-15,0 0-6 16,0 0-40-16,0 0-52 16,0 0-133-16,0 0-356 0</inkml:trace>
  <inkml:trace contextRef="#ctx0" brushRef="#br0" timeOffset="28756.15">16244 9526 667 0,'0'0'400'15,"0"0"-122"-15,0 0 61 16,0 0-86-16,0 0-98 16,0 0 3-16,0 0-51 15,2-5-5-15,-2 5 2 16,0 0-16-16,0 0-5 15,0 0-22-15,2 0-22 16,-2 0-15-16,0 0-24 16,4 14-6-16,1 6 6 15,1 10 0-15,0 4 5 0,2 6-4 16,-2 0 0 0,-1 0 0-16,-1 0-1 0,-2-4-1 15,0-5 0-15,0-8 1 16,1-5 0-16,-3-6 0 15,0-7 0-15,0-3 0 16,0-2-1-16,0 0-18 16,0 0-29-16,0 0-42 15,0 0-51-15,0-10-105 16,0-6-346-16,-3-2-880 0</inkml:trace>
  <inkml:trace contextRef="#ctx0" brushRef="#br0" timeOffset="28994.41">16364 9685 1030 0,'0'0'831'0,"0"0"-641"16,0 0 53-16,0 0-114 15,0 0-59-15,0 0-42 16,0 0-19-16,6-3-9 15,-6 3 0-15,0 0-6 16,0 0-9-16,-2 0-13 16,-2 0-27-16,3 5-88 15,-1-1-180-15,2-2-553 0</inkml:trace>
  <inkml:trace contextRef="#ctx0" brushRef="#br0" timeOffset="29628.49">16595 9501 484 0,'0'0'408'0,"0"0"-142"0,0 0 16 15,0 0-70-15,0 0-81 16,0 0 21-16,0 0-60 16,0 2-19-16,-2 0-23 15,-2 0-24-15,-1 6-14 16,-4 2 3-16,-4 6-5 15,-1 4 0-15,-1 0-10 16,2 2 0-16,1-1 0 16,4-6-1-16,3-1 0 15,5-5 1-15,0-2-7 16,2-2 7-16,16-3 40 16,4 1 15-16,3-1-29 15,-5-1-14-15,-5 2-10 0,-4-3-1 16,-6 2-1-1,-2 0 6-15,-3 0-4 0,0 0-1 16,0 4-1-16,0 4 8 16,0 2-8-16,-8 2 9 15,0 4 12-15,-1 3-6 16,0-3 6-16,0 0-14 16,2 0-6-16,1-4 9 0,1-5-3 15,3 2-1 1,-2-4-5-16,3 0 0 0,-1-3 1 15,0-1 5 1,-3 0-7-16,-1-2-17 0,-3-1-72 16,-3 0 1-16,2 0-56 15,-1 0-143-15,1-9-215 16,6-6-353-16</inkml:trace>
  <inkml:trace contextRef="#ctx0" brushRef="#br0" timeOffset="29998.66">16601 9485 1071 0,'0'0'196'15,"0"0"34"-15,0 0-57 16,0 0-34-16,0 0 19 16,0 0-64-16,0 0 9 15,-8 12 40-15,21-12-17 16,16 0-1-16,16-9-9 16,20-4-19-16,8-4-31 15,3-1 13-15,-7 3 11 16,-18 3-17-16,-17 3-4 15,-19 5-15-15,-13 4-11 16,-2 0-43-16,0 0-13 0,-2 0-100 16,-9 3-90-1,-5 8 12-15,-15 10-71 0,6-3-290 16,-1-4-456-16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22:32.051"/>
    </inkml:context>
    <inkml:brush xml:id="br0">
      <inkml:brushProperty name="width" value="0.05292" units="cm"/>
      <inkml:brushProperty name="height" value="0.05292" units="cm"/>
      <inkml:brushProperty name="color" value="#FF0000"/>
    </inkml:brush>
  </inkml:definitions>
  <inkml:trace contextRef="#ctx0" brushRef="#br0">22168 8618 345 0,'0'0'14'15,"0"0"4"1,0 0 48-16,0 0 61 0,0 0 75 16,0 0-81-1,31-31-9-15,-29 28 31 0,2 1-27 16,1-4-6-16,4 0-17 15,0 0 13-15,-1-2-60 16,1 1-25-16,1 1-4 16,-4 1-4-16,-1 4 19 15,-3 1-8-15,0 0-18 16,2 0-6-16,4 0-27 16,2 0-76-16,11 0-105 15,-2 0-105-15,-3 0-756 0</inkml:trace>
  <inkml:trace contextRef="#ctx0" brushRef="#br0" timeOffset="269.89">22361 8540 940 0,'0'0'192'15,"0"0"-66"-15,0 0-13 16,0 0-44-16,0 0-32 16,0 0-25-16,0 0-11 15,-2 0-1-15,2 0 0 16,0 0 0-16,0 0 0 15,0 0 19-15,0 0-1 16,0 0-2-16,0 0-2 16,-2 0 5-16,2 0-1 15,0 0-4-15,0 0-4 16,0 0-9-16,0 0 0 16,0 0-1-16,0 0-1 15,0 0-6-15,0 0-21 0,0 0-76 16,-2 0-36-1,0 0-65-15,-1 0-193 0</inkml:trace>
  <inkml:trace contextRef="#ctx0" brushRef="#br0" timeOffset="673.79">22311 8635 201 0,'0'0'392'16,"0"0"-278"-16,0 0 74 0,0 0-67 15,0 0-59-15,0 0 15 16,0 0-28-16,-8 0-23 15,6 0-14 1,0 0-12-16,2 0-34 0,-2 0-184 16,2 0-746-16</inkml:trace>
  <inkml:trace contextRef="#ctx0" brushRef="#br0" timeOffset="891.51">22311 8635 510 0</inkml:trace>
  <inkml:trace contextRef="#ctx0" brushRef="#br0" timeOffset="1610.25">22311 8635 510 0,'-81'6'295'16,"81"-6"-180"-16,0 0-3 0,0 0-23 0,0 0-50 15,0 0-17-15,0 0-15 16,0 0-6-16,0 0-1 16,0 0 10-16,0 0 12 15,0 0 40-15,0 0 31 16,0 0-15-16,0 0-27 0,0 0-12 15,0 0-2-15,0 0 19 16,0 0 14-16,0 0 9 16,0 0-7-16,0 0-21 15,0 0-8-15,0-3-1 16,0-9 8-16,4-1-39 16,5-4-5-16,1-3-6 15,0 2 0-15,6 0-1 16,2 2-11-16,-1 4 10 15,3 1 1-15,1 4-5 0,-1 3 4 16,-4 0-7-16,1 2 9 16,-4 2-1-1,-1 0 0-15,-5 0 1 16,-3 0 0-16,-4 0 12 0,0 2 6 16,0 12-11-16,0 6 2 15,0 4 0-15,0 8-8 16,0 0 8-16,0-2-3 15,-4-1-6-15,-1-9 1 16,3-7-3-16,2-6 3 16,0-6-1-16,0-1 17 15,0 0 1-15,0 0 10 16,2-9 16-16,10-9-1 16,2-3-31-16,4 2-12 15,2 0 1-15,-4 5 0 0,0 7-1 16,-3 7-8-16,14 9-21 31,-14 13 29-31,1 6 1 16,-3 5 1-16,-2 0-1 0,-5 4 0 15,-4-1 1-15,0-3-1 16,0 0 7-16,-13-5-7 16,-5-3-1-16,-4-8 19 15,1-1 6-15,-2-5 18 16,0-4 12-16,0-1-4 15,1-2-7-15,3-2-13 16,0 0-23-16,8 0 8 16,2 1-4-16,5-3-10 0,4 0-2 15,0 0 4-15,0 0-4 16,0 0-16-16,0 0-38 16,0 0-88-16,0 0-164 15,0 0-736-15</inkml:trace>
  <inkml:trace contextRef="#ctx0" brushRef="#br0" timeOffset="2328.39">22589 8490 901 0,'0'0'144'16,"0"0"12"-16,0 0 72 16,0 0-90-16,0 0 18 15,0 0-45-15,0 0-23 16,0-110-31-16,0 93 7 16,0 0-9-16,0 3-27 0,7 0-14 15,6 3-13 1,-2 1 0-16,1 5 0 0,5 1-1 15,-4 1 0-15,0 3-7 16,1 0-3-16,-1 4-2 16,3 10 12-16,-3 2 36 15,3 5-20-15,-3 1 2 16,-1 4-17-16,-6 2 10 16,-4 5-1-16,-2 0-9 15,0 1 15-15,0 1-7 16,-2 1 2-16,-4-5-3 0,-4-3 10 15,2-2-9 1,1-4 16-16,-1-3-8 0,7-3 5 16,-2-4-21-16,3-4 12 15,0-4-1-15,0-2-5 16,0-2 4-16,0 0 18 16,0 0 8-16,12 0-10 15,3-12 6-15,8-6 13 16,6-4-16-16,0-5-23 15,2-3 4-15,-4 2-11 16,-4 3 0-16,-4 2-6 16,-8 9-15-16,-6 8-5 0,-5 3-47 15,-5 3-99 1,-15 0-176-16,0 0-690 0</inkml:trace>
  <inkml:trace contextRef="#ctx0" brushRef="#br0" timeOffset="3184.11">22878 8041 970 0,'0'0'171'0,"0"0"59"16,0 0-57-16,0 0-66 15,0 0-26-15,0 0-35 16,0 0 3-16,0 0 5 16,0 0-26-16,0 8-5 15,0 6 30-15,5 5-5 0,1 6-10 16,2 4-6-16,2 4-9 15,1 1-1-15,3-2-12 16,-1-4 0-16,3-3-2 16,-3-7-7-16,1-8-1 15,-3-4 1-15,0-6 23 16,5 0 13-16,1-3 40 16,1-16-39-16,3-9-14 15,-6-5 0-15,-5-1-10 16,-4 1-3-16,-6 0 1 15,0 7-2-15,0 4 17 16,0 6 23-16,0 6-8 16,0 2 0-16,0 4-14 0,0 2 0 15,0 2-1-15,0 0-6 16,0 0-6-16,0 0-15 16,0 0 0-1,0 0-10-15,0 8 1 0,0 7 9 16,4 2 9-16,5 10 4 15,4 2 7-15,5 3-2 16,-2 7 2-16,1-1-6 16,-1 2-1-16,-3 0-4 15,-2-2-1-15,-1-2-7 16,-7-4 11-16,2-6 4 16,0-6-8-16,-3-7-7 0,0-2 1 15,-2-7 8-15,2-2 0 16,-2-2 1-16,0 0 1 15,0 0 0-15,0 0-4 16,0 0-8-16,0 0-81 16,0 0-84-1,-2-8-306-15</inkml:trace>
  <inkml:trace contextRef="#ctx0" brushRef="#br0" timeOffset="5625.04">23384 7820 846 0,'0'0'716'0,"0"0"-616"15,0 0 146-15,0 0-94 16,0 0-101-16,0 0-37 16,0 0-14-16,11-2-10 15,-4 6-7-15,4 12 17 16,3 4 7-16,1 7 21 15,3 2 10-15,-1 1-16 16,-1-3-4-16,3-4-17 16,-4-6-1-16,-2-7 8 0,-2-10 0 15,2 0 57-15,3-6 34 16,2-18-37-16,-2-6-27 16,-3-4-16-16,-6-5-6 15,-7 4-12-15,0 2 4 16,0 7-4-16,0 8-2 15,0 8 2-15,-3 4 16 16,1 3-11-16,2 3-6 16,0 0-12-16,0 0-9 15,0 3-13-15,0 11 23 16,9 2 5-16,2 4 6 16,2 0 0-16,1 3-1 15,-1-6 1-15,1 1 1 16,-1-6 5-16,-3-4-6 0,-2-3 0 15,1-5 0-15,5 0 0 16,1 0 37-16,7-16-6 16,0-7-9-16,-2-7-7 15,-4-6 6-15,-5-2-6 16,-4-2-14-16,-5 4 6 16,-2 3-6-16,0 12 10 15,0 7 25-15,-2 7-11 16,-1 4-12-16,-1 3-13 15,2 0-5-15,0 0-13 16,-3 0-1-16,3 10 7 16,0 2-3-16,2 2 6 15,0-3-12-15,0 2 20 16,9-1-10-16,8-1-8 16,6-4 18-16,1 0 1 0,3 2 0 15,-2-3 1-15,-6 0-1 16,-5 3 0-16,-5 1-1 15,-5 1-5-15,-4 5-3 16,0 4-13-16,0 0 13 16,0 3 1-16,-4-6-7 15,2-5-11-15,2-3-3 16,0-8-3-16,0-1 1 16,0 0 11-16,0 0 14 15,4-4 5-15,9-10-9 16,3-6 10-16,-1-2-6 0,1-6 5 15,-3-5-19 1,-1 0 13-16,-6-7 6 0,-1 2-6 16,-5 1 5-1,0 6 2-15,0 6 2 0,-2 6 18 16,-7 5-5-16,3 6 9 16,-2 3-23-16,4 4-1 15,2 1-10-15,-1 0-8 16,1 1 3-16,2 12 14 15,0 2 0-15,0 2-14 16,0 2 9-16,0 2 6 16,7-4 0-16,1 3 14 15,2-3-14-15,-1-1 7 16,1-4-4-16,2-2-3 16,-1-2 0-16,1-5 5 0,1-3 10 15,2 0 29 1,3-5-10-16,2-13-7 15,-2-6-11-15,-2-6-3 0,-5-4-13 16,-3-2-7-16,-6 1-11 16,-2 3-4-16,0 4 13 15,0 10 6-15,0 4 3 16,-4 6 12-16,0 6-5 16,2 0-7-16,-1 2 0 15,3 0-7-15,0 0-10 16,0 0 16-16,0 0-15 15,0 0 0-15,0 0-4 0,7 0 9 16,2 0 9 0,0 0-1-16,0 0 3 0,1 0 2 15,-2 0 4-15,1 0-5 16,-1 0 14-16,0 0-2 16,0 0 2-16,-3 0-3 15,1 0-11-15,-4 0 0 16,0 0-1-16,-2 9-10 15,3 0 10-15,-1 5 10 16,1 4-4-16,-1 2-5 16,2 3 9-16,-2-1-10 15,3-3 0-15,-1-3 8 16,3-4-1-16,-3-4-7 16,3-3-6-16,0-5 6 15,1 0 7-15,6 0-6 0,4 0 42 16,2-13-9-16,0-5-6 15,-2-4-16-15,-4-3 3 16,-6-2-7-16,-6-3 1 16,1 2-2-16,-3-23-6 15,0 32-2 1,0 5 2-16,-3 4 10 16,1 3-8-16,0 2-2 15,0 3 8-15,0 2-8 16,0 0-1-16,-2 0-1 15,4 0 1-15,-2 0 0 16,2 0-1-16,0 0-6 16,0 0-12-16,0 0-1 15,0 0 1-15,0 0 4 16,12 11 6-16,5-1 3 0,6 3 3 16,1-1 3-1,1 0 1-15,-1-2 7 0,-1 0 15 16,-5 0-2-16,-7-2-7 15,-5-2-8-15,-6 3 3 16,0-1 8-16,0 5-6 16,-6 1 19-16,-7 2 2 15,-1 0-6-15,5-4-13 16,3-2-13-16,3-3-1 16,3-2-5-16,0-2-31 0,0-3-102 15,0-3-206 1,0-10-753-16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40:20.528"/>
    </inkml:context>
    <inkml:brush xml:id="br0">
      <inkml:brushProperty name="width" value="0.05292" units="cm"/>
      <inkml:brushProperty name="height" value="0.05292" units="cm"/>
      <inkml:brushProperty name="color" value="#FF0000"/>
    </inkml:brush>
  </inkml:definitions>
  <inkml:trace contextRef="#ctx0" brushRef="#br0">4499 7870 431 0,'0'0'407'15,"0"0"-270"-15,0 0-70 16,0 0-37-16,0 0-21 15,0 0-9-15,0 2 16 16,0-2 33-16,0 0 20 16,0 0 49-16,0 0-1 15,0 0-22-15,0 0-14 16,0 0-15-16,0 0-41 16,0 0-12-16,0 0-12 15,0 2 1-15,0-2 6 16,0 0 3-16,0 0 24 0,0 0 17 15,0 0-9-15,0 0-27 16,0 0-9-16,0 0-5 16,0 0 8-16,0 0-1 15,0 0 7-15,0 0 4 16,0 0-4-16,0 0 2 16,0 0-8-16,0-2-1 15,0 0-3-15,0 0 5 16,0 1 4-16,0-3-5 15,0-1-9-15,0 1-1 16,0-1 1-16,0-1-1 16,0-1 0-16,2 1 0 15,0-4 1-15,2 1-1 0,0 2 1 16,0 0 0 0,-2-2 8-16,-1 1-9 0,2 0 2 15,-1 0-1-15,-2 0 14 16,3 2-9-16,-3 0-5 15,2-2 12-15,-2 2 3 16,2 0-6-16,0 0-9 16,0-1 1-16,-2 3 7 15,0 1-3-15,2-1-5 16,-2 0 2-16,4 2-2 16,-2-2 0-16,-2 0 0 15,2 2 5-15,0-2-1 16,-2 0-4-16,2 0-1 15,0-2 2-15,1 1 4 0,-1 4-6 16,-2-3 1-16,0 2-1 16,2 0 1-1,-2 2 0-15,2-2 0 0,0 1 6 16,0-2-7-16,-2 1 0 16,2 0 0-16,1-2 1 15,2-1 0-15,-3 2 0 16,0-1 0-16,3 0 5 15,-1 0-4-15,0-1-1 16,-2 2 7-16,3-3-7 16,0 2 6-16,-3-3-6 15,2 2 0-15,1 0 0 16,-1 0 5-16,0 1-6 0,-1-3 0 16,1 3 1-16,1 1 0 15,-3 0 6-15,-2 2-6 16,2 1-1-16,-2-3 1 15,3 3-1-15,-1-1 1 16,0-1 0-16,0-2-1 16,2 0 1-16,-1 0 0 15,1-1 7-15,-2 4-8 16,0 1 0-16,1-3 0 16,-3 3 0-16,2 0 0 15,-2-1 1-15,0 1-1 16,3-3 1-16,-1 2-1 15,0-1 1-15,0-1 0 16,2 0-1-16,-1 0 2 0,-1 0-1 16,0 0 0-16,0 2-1 15,0-2 0-15,0 2 0 16,1-4 1-16,0 3 0 16,1-4 0-16,0 2 5 15,1 0-6-15,-1-2 0 16,0 3 1-16,2 0-1 15,-4 0 0-15,2 0-1 16,-2-1 1-16,2 2 0 16,-1-2 1-16,1 0 0 15,-2 0-1-15,2 0 0 16,-1-1 1-16,2 2-1 0,-3-1-1 16,0 3 1-1,0-2 0-15,0 0 6 0,1 0-6 16,-1-1 0-1,0 0 0-15,0 2 1 0,0-2 9 16,3 0-9-16,-3 0-2 16,3 0 1-16,-3-3 0 15,2 2 0-15,1-1 1 16,-1 0-1-16,0-2 0 16,1 2 0-16,-3 0 1 15,3 2 0-15,-3 0-1 16,-2-1 0-16,3 4 1 15,-3 1-1-15,2-4 0 16,0 2 0-16,0-3 1 16,0-4-1-16,1 3 0 15,1 0 0-15,0 0 0 0,1 4 0 16,-3-2 1 0,1 1-1-16,-1 1-2 0,0 1 2 15,0-3-1-15,0 0 0 16,2 1 1-16,-1-2 0 15,1 1 1-15,1 0-1 16,0 0 0-16,-3 0 0 16,1 0 1-16,0-1-1 15,1 2 0-15,-1-2-1 16,1 0 1-16,0-1 0 16,2 2 0-16,-4 0 0 0,2 0 0 15,-2 0 2-15,0-1-1 16,1 4 0-16,-1-3-1 15,0 2 2-15,0-1-1 16,-2 0 0-16,2 0 0 16,2 1-1-16,0 1 1 15,-2-2-1-15,0 2 0 16,2-2 0-16,-2 0 0 16,1 0-1-16,1-1 1 15,-2 3 0-15,2-3 0 16,-2 0 0-16,4-1 0 15,-2 1 1-15,3-2-1 16,-3 0 0-16,0 0 0 0,0 2 0 16,1 0 0-1,0 0 0-15,-1 2 0 0,1-3 0 16,-1 1 0-16,-1-2 0 16,5 0 0-16,-3 1 1 15,2-1-1-15,-3 0 1 16,0 4 0-16,1-2 0 15,-3 2 0-15,2-2 0 16,-1 2 0-16,-1-3 0 16,3 3 0-16,-3-3 5 15,2 1-5-15,3-2-1 16,-3-2 0-16,3 2 1 16,0-2-1-16,-1 0 1 15,1 3-1-15,-3-1 0 16,4 2 0-16,-5-3 0 0,4 1 0 15,0 0 1 1,-1-2-1-16,2 2 0 0,-2 1 0 16,-2 3-1-16,-1-3 1 15,-1 4 1-15,-2 1 12 16,2 0 1-16,-2-3-7 16,2 3 3-16,0-4 4 15,0 0-8-15,4 0 3 16,-2-2-2-16,-2 2 8 15,3-1 10-15,-3 4-6 0,-2 1-2 16,0 0 5 0,0 0 2-16,0 0 16 15,0 0-10-15,0 0-19 16,0 0-11-16,0 0-29 0,-19 6-63 16,2 0-170-16,-3-2-731 15</inkml:trace>
  <inkml:trace contextRef="#ctx0" brushRef="#br0" timeOffset="2291.94">4831 7638 965 0,'0'0'382'15,"0"0"-235"-15,0 0-10 16,0 0-54-16,0 0-47 15,0 0-20-15,0 0 16 16,0-5 59-16,0 5 7 0,0 0-22 16,0 0-20-16,0 0 5 15,0 0-13-15,0 0-23 16,0 0-4-16,0 0 10 16,0 0 3-16,0 0 2 15,0 0-5-15,0 0-12 16,0 0-11-16,0 0-8 15,0 0 0-15,0 0-1 16,0 3 0-16,11 13 0 16,5 0 1-16,4 4 0 15,0 2-1-15,-2 0-6 0,-1-1 6 16,-1-2 0 0,-3-1-5-16,-1-2-1 15,-3 0 6-15,-1-4 1 16,-4-2 0-16,1-4-11 0,0 0-1 15,-3-2 4-15,0 0 2 16,1 0 6-16,-1 0-1 16,0 1 0-16,0-4-5 15,-2 3 4-15,0-1-4 16,2-2 0-16,-2 1 5 16,1-2-7-16,-1 0 1 15,0 0 5-15,4 0 1 16,-4 0-5-16,0 0 4 15,0 0 2-15,0 0 0 0,0 0 0 16,0 0 0 0,0 0 3-16,0 0-2 0,0-6 8 15,-4-6-3-15,-3-2-6 16,-4-1 1-16,-1 1-1 16,-1-3 7-16,-1 6 2 15,4-2-9-15,-3 1 1 16,1 2 0-16,1 0 11 15,-1-1-11-15,1-2 5 16,3 1-5-16,-1-2 8 16,0 2-8-16,4 2 1 15,1 0 5-15,0 1-7 16,2 3 0-16,-1 1-1 0,1-1 1 16,-1-2-1-1,1 0 0-15,2 0 0 0,0-3-6 16,0 2-4-16,0-1 11 15,0 1-9-15,0 1 8 16,0 2 0-16,0 3 1 16,0-2 0-16,0 0 0 15,0 1-1-15,0-2-6 16,5-1 0-16,2 1 6 16,-1 1-1-16,1-1 1 15,-3 0-1-15,3 3-7 16,-2 1 3-16,-2 2-2 15,0 0 6-15,1 0-19 16,1 0 14-16,1 0 7 16,4 0 0-16,-1 2 0 0,-1 2 2 15,0 1-2 1,0 1 1-16,-1-1-1 0,-3 1 0 16,0 2-1-16,-2 2 1 15,-2 0 0-15,0 2 9 16,0 2-8-16,0 3 1 15,0-1-1-15,0 2 1 16,0-1-1-16,-2 4 1 16,-4-3-2-16,2 2 0 15,-3-4 1-15,3-3-1 16,-2-5 0-16,4-1 0 0,2-5 0 16,0-2 6-16,0 0-5 15,0 0 0-15,0 0 5 16,0 0-5-16,0 0-2 15,0 0 2-15,0 0-1 16,0 0 6-16,0 0-6 16,0 0 0-16,0 0-1 15,0 0 1-15,0 0-1 16,0 0 0-16,0 0 1 16,0 0-1-16,0 0 0 15,0 0 0-15,0 0-8 16,0 0 8-16,0 0-7 15,0-2 7-15,2-1 0 16,10-1 1-16,1 1 0 16,1-2 0-16,1-4 0 0,1 3 0 15,2 0 0-15,0 2 8 16,2-2-8-16,0 1 5 16,2-1-5-16,2-1-1 15,4 1 1-15,1-2 2 16,-1 0-2-16,-4 0 2 15,-3 4-2-15,-8-1 0 16,-6 5 1-16,-2 0 0 16,-5 0 15-16,0 0 9 15,0 0-14-15,0 0 1 16,0 0-6-16,0 0-5 16,0 0 0-16,0 0 1 15,0 0-1-15,0 0-1 16,0 0-35-16,0 0-81 15,0 0-73-15,-8 0-358 0</inkml:trace>
  <inkml:trace contextRef="#ctx0" brushRef="#br0" timeOffset="4970.92">4013 6816 209 0,'0'0'153'16,"0"0"-3"-16,0 0 9 16,0 0 33-16,0 0-29 15,0 0-48-15,0 0-68 16,-3-24 10-16,3 20 69 15,0 4-14-15,0 0-63 16,0 0-33-16,0 0-7 16,0 0-8-16,-1 0-1 0,-2 0 10 15,3 0 41-15,0 0 34 16,0 0 1-16,0 0-13 16,0 0-39-16,0 0-24 15,0 0-8-15,0 0 11 16,0 0-7-16,0 0-5 15,0 0 9-15,0 0 0 16,0 0 14-16,0 0-8 16,0 0-6-16,0 1-1 15,7 6 14-15,5 0-11 16,1 0 1-16,3 0-12 0,1-1 4 16,3-1-4-1,1-1 4-15,-2-2 5 0,-1 2-8 16,3-4-1-16,-6 0 5 15,3 0-5-15,-5 0-1 16,0 0 16-16,1-2 14 16,-1-9-15-16,-1-1-14 15,-3 1 24-15,1-3-17 16,0 4-8-16,-2-2 0 16,-1 3 1-16,1-1 0 15,2 1-1-15,1 0 0 16,-3 2 0-16,4-2 0 15,-3 3 0-15,-1 1-1 16,-2 0 1-16,2 1-2 16,-3 2-5-16,-1 0 5 15,-2-1 1-15,0 2 1 16,3 0 0-16,-3-2 1 0,0 1-1 16,-2 2 1-16,3 0 8 15,-3 0 13-15,0 0 17 16,0 0 21-16,0 0-24 15,0 0-21-15,0 0-7 16,0 0-2-16,0 0-5 16,0 0-1-16,0 0 1 15,0 0-1-15,0 0 0 16,0 0 0-16,0 5 0 16,0-3-1-16,4 5 0 15,1-1 1-15,1 0 0 16,1 0 0-16,2 0 0 0,0 0 0 15,-1-1-1-15,1-2 2 16,1 1 4-16,0 0-5 16,1 0-1-16,1-2 1 15,-1 0 0-15,1 0 0 16,-2 1 0-16,-1-2-1 16,0-1 2-16,0 0-2 15,0 3 1-15,-1-3 0 16,2 0 1-16,1 0-1 15,0 0 0-15,3 0-6 16,1 0 6-16,1 0 4 16,-3-3-4-16,1-1-1 15,-4-2-5-15,1 1 6 0,3 1 0 16,-5-2 0 0,2 1 0-16,-2-1-1 0,0 2 1 15,2 0 0-15,0 0 0 16,0 2 0-16,3-2 0 15,-1 0 0-15,0 2 0 16,1 0-1-16,-1 0 1 16,3 2-1-16,-3 0-5 15,3 0 6-15,-1 0 7 16,3 0-6-16,-1 0-1 16,4 0-1-16,1 0 1 15,1 0 1-15,1 0-1 16,0 0 0-16,-3 0 1 0,-4 0 0 15,-1 2-1 1,-3 2 0-16,-1 4-1 0,1 2 1 16,-2 0 0-16,3 2 0 15,-2 2 0-15,5-3 1 16,-5 1-1-16,2-5 0 16,-1 2 1-16,-2-4 0 15,-1 2-1-15,-6-5 0 16,0 2 0-16,-4-4 0 15,3 0 0-15,-3 0-1 16,0 0 0-16,0 0-6 16,0 0-17-16,0 0-17 15,-5 0-82-15,-6 0-104 16,-2 0-344-16</inkml:trace>
  <inkml:trace contextRef="#ctx0" brushRef="#br0" timeOffset="6449.36">4575 6561 153 0,'0'0'903'0,"0"0"-785"16,0 0-32-16,0 0 17 15,0 0-44-15,0 0 24 16,0 0-9-16,9 2 27 15,-7-2-17-15,-2 0-5 16,2 2-17-16,2 4-24 16,3 1-2-16,2 1-9 0,2 5-11 15,3 1-5-15,1 1-10 16,1 0 6-16,-1-1-6 16,4 2 0-16,-4 2 0 15,1-4 0-15,-3 0 1 16,-2-4-2-16,-4-4 0 15,-3-2 2-15,-2-1 6 16,-2-3-2-16,0 0 13 16,0 0 18-16,0 0 46 15,-4 0-37-15,-10-11-32 16,-5-3-13-16,-4-4 0 0,1-2-1 16,-1-2-7-16,6 1-6 15,-1 4 13-15,7-1 8 16,2 3-6-16,2 4-2 15,2-3 6-15,3 1-6 16,2 0 1-16,0-3 0 16,0 0 0-16,0-1-1 15,0 3 0-15,0 1-9 16,5 2-4-16,2 2-2 16,2 2-3-16,-1 2-1 15,-1 0 3-15,2 4 5 16,-2-2-9-16,2 3 1 0,-1 0 8 15,2 0-3 1,-2 0-3-16,-1 4 6 0,-3 6 9 16,1 2 1-16,-5 3-5 15,0 3 6-15,0 2 9 16,0 2 3-16,0-5-11 16,0-2 6-16,-3-3 2 15,-1-4 13-15,-2-1 0 16,-1-1-1-16,1 1-14 15,-4 1 4-15,1 2-11 16,3 0 1-16,2-4-1 16,1-2 0-16,3-2-1 15,0-2 1-15,0 0 0 0,0 0 1 16,0 0 0-16,0 0 5 16,0 0-6-16,0 0 0 15,0 0-1-15,0 0-6 16,0 0-5-16,0 0 12 15,0 0-1-15,5 0 1 16,1 0 6-16,1 0 5 16,-1 0-11-16,4 0 9 15,-2 0-8-15,3 0 0 16,2 0 0-16,9 0-1 16,1 0 7-16,8 0 1 15,5 0-7-15,5-9 11 16,1-4-5-16,1 1 8 15,-4 0-3-15,-3 2-12 16,-5 4 1-16,-8 2 0 16,-10 2-1-16,-5 2 0 0,-2 0 12 15,-6 0 34-15,2 0-15 16,-2 0-15 0,0 0-8-16,2 0-7 0,-2 0 1 15,0 0 4-15,0 0-6 16,0 0 1-16,0 0-1 15,0 0-16-15,0 0-37 16,0 0-59-16,0-4-42 16,0-2-192-16,0-2-387 0</inkml:trace>
  <inkml:trace contextRef="#ctx0" brushRef="#br0" timeOffset="14568.4">3782 7207 424 0,'0'0'308'16,"0"0"-161"-16,0 0-39 15,0 0-21-15,0 0-36 16,0 0-11-16,0 0 9 15,-3-10 40-15,3 5-27 16,-2 4 22-16,2-4-21 16,-3 4-20-16,2-3-8 15,-4 1-20-15,3-3-14 16,-3 2-1-16,1 0-1 0,2 0 0 16,0 3 1-16,-1 1 5 15,3 0 22-15,0 0 5 16,0 0-10-16,0 0-14 15,0 0-8-15,0 0-1 16,0 0-11-16,0 0 4 16,0 0 7-16,0 0-8 15,0 0 9-15,0 0 0 16,0 0 12-16,0 0 15 16,0 0 4-16,0 0-12 15,0 0-13-15,0 0-5 16,0 0 10-16,0 0-3 0,5 0 5 15,-1 0 6-15,0 1 13 16,4 2-7-16,-2-2 7 16,1-1-4-16,1 3 0 15,-1-2-12-15,0 2-9 16,0-2-5-16,-1-1-1 16,0 3 11-16,2-3-2 15,-1 2-9-15,-1-2 19 16,1 0-3-16,-1 0 15 15,2 0 3-15,-2-6 2 16,0-2-15-16,3-2-7 16,1-1-2-16,-2 1-11 15,-1 0 5-15,-1 2-6 16,2 3 0-16,0-1-1 16,1 0 0-16,0 0 0 0,0-3-1 15,2 4 0-15,1 0 0 16,-4 1-5-16,-1 2-2 15,-1 0 7-15,-2 2-10 16,2 0 11-16,-4 0 0 16,0 0 5-16,3 0-5 15,1 6-2-15,3 4 2 16,0 1 0-16,4 1 1 16,0-1 7-16,-1-1-8 15,-1-3 0-15,1-3 1 16,-6-4-1-16,0 0 8 15,1 0-8-15,-1-7-10 0,0-7 10 16,0-1 9-16,1-4 1 16,-3 3-3-16,2 1-6 15,0 4-1-15,-2 1-9 16,3 2 8-16,-1 2-1 16,3 1-5-16,2-1 6 15,0 2-12-15,3 4-8 16,-1 0 8-16,0 0-9 15,1 0 0-15,-3 0 3 16,-3 0 18-16,0 0 0 16,-2 0 1-16,-1 0-2 15,1 0 2-15,0 0 1 16,2 0-1-16,1 0 0 0,1 0 0 16,2 0 1-16,1 0-1 15,3 0 0-15,-1 0 0 16,-1 0 0-16,-3 0-2 15,-2 0 2-15,-3 0 0 16,-1 0-5-16,-2 0 5 16,-1-2 7-16,2-1-5 15,-1 1-2-15,5 0-1 16,-2-2-5-16,4-2 6 16,-2 0 7-16,1-1-7 15,1 1 0-15,-5 1 0 16,0 3 0-16,-2 1 0 15,-1 1 0-15,0 0 0 16,2 0-2-16,2 0-7 16,-2 0 9-16,2 3 0 0,1 2-1 15,-3 0 1-15,0-1 0 16,-1-4-6-16,-3 0 6 16,1 0 1-16,-1 0-1 15,0 0-8-15,0 0-1 16,0 2-25-16,0 0-91 15,0 2-45-15,0 0-10 16,0-4-18-16,0 0-9 16,0 0-154-16</inkml:trace>
  <inkml:trace contextRef="#ctx0" brushRef="#br0" timeOffset="17171.39">4210 7163 41 0,'0'0'849'0,"0"0"-673"16,0 0-89-16,0 0-1 15,0 0 34-15,0 0 2 16,0 0-19-16,0 0 19 15,0 0-33-15,0 0 31 16,0 0-20-16,0 0-58 16,0 0-18-16,0 0-2 0,0 0-6 15,0 4-14-15,0 7 9 16,2 5 1-16,6 11 1 16,6 5 8-16,1 6 7 15,4 6-15-15,-4 0-13 16,1-1 1-16,-3-2 7 15,-5-2-7-15,2-8 0 16,-4-3 7-16,-1-7-8 16,-1-10 0-16,-2-4 1 15,-2-5-1-15,2-2 6 16,-2 0-6-16,3 0 12 16,-3 0-12-16,0 0-16 15,0-2-7-15,0-2-13 16,0-4-41-16,0-2-73 15,0-8-95-15,0 0-151 0,-7 0-311 0</inkml:trace>
  <inkml:trace contextRef="#ctx0" brushRef="#br0" timeOffset="17613.4">4277 7265 502 0,'0'0'261'0,"0"0"-152"0,0 0-20 16,0 0-47 0,0 0-7-16,0 0 1 0,0 0 22 15,0 0 3-15,0 0 46 16,0 0-30-16,0 0-35 15,0 0 10-15,0 0-23 16,0 0-29-16,0 0 0 16,0 0-7-16,0 0-27 15,0 0-60-15,0 0-7 16,0 0-67-16,0 0-91 0</inkml:trace>
  <inkml:trace contextRef="#ctx0" brushRef="#br0" timeOffset="17949.68">4277 7265 332 0</inkml:trace>
  <inkml:trace contextRef="#ctx0" brushRef="#br0" timeOffset="18173.12">4277 7265 332 0,'124'2'189'0,"-124"-2"-115"0,0 0 38 0,0 0-47 0,0 0-29 16,0 0 45-16,0 0 27 15,0 0-24-15,0 0 22 16,0 0 18-16,0 0-16 15,0 0-21-15,0 0-35 16,0 0-12-16,0 0-20 16,0 0-10-16,0 0-3 0,0 0-5 15,0 0-1-15,0 0-1 16,0 0 2-16,0 0-2 16,0 0 0-16,0 0-16 15,0 0-2-15,-2 0-34 16,-5 0-59-16,3 0-93 15,-3 4-146-15</inkml:trace>
  <inkml:trace contextRef="#ctx0" brushRef="#br0" timeOffset="19169.09">3964 7479 332 0,'0'0'268'16,"0"0"-123"-16,0 0-14 16,0 0 5-16,0 0-7 15,0 0 28-15,0 0 6 16,0 0-34-16,0-4-2 15,0 4-22-15,0 0-33 16,0 0-59-16,0 0 9 16,0 0-6-16,0 0-1 15,7 0 4-15,1 0-3 16,6 0 3-16,3 3 13 16,2 8 9-16,-1 6-25 0,1-1-16 15,0 1 1 1,-4 0-1-16,-3-4 0 15,-6-4 0-15,-2-4-1 16,-4 0 0-16,3-5 1 0,-3 0 6 16,0 0 12-16,0 0 9 15,0-2-4-15,-5-10-10 16,-9-9-7-16,-3 0-6 16,-1-5 0-16,-2-2 0 15,4-1-7-15,3 2 7 16,1 4 0-16,8 5 14 15,0 4-14-15,4 2-2 16,0 4-4-16,0 2 0 16,0 0 6-16,8 2-21 15,2 4 7-15,1 0 6 0,0 0 2 16,1 0 0 0,-4 0-1-16,1 0 6 0,-2 1 0 15,-2 5-5-15,-1 1 0 16,-4 1 6-16,0 0 7 15,0 0 8-15,0 2 13 16,0 6 9 0,0-8-27-16,0 2-1 15,0 1-9-15,0 1-7 16,0 5 7-16,0-1 0 16,0-2-2-16,0-2 1 15,0-4 1-15,0-4-13 16,0-4 12-16,9 0 1 0,1 0 0 15,6-4 6-15,5-6 2 16,-2 2-7-16,4 1 11 16,-5-2-12-16,-1 6 0 15,-3 0-9-15,-1 1 16 16,-4 2-14-16,0-2 14 16,-4 2-14-16,-3 0 7 15,0 0 0-15,-2 0 0 16,0 0-45-16,-6 0-65 15,-13 4-209-15,2 2-1160 0</inkml:trace>
  <inkml:trace contextRef="#ctx0" brushRef="#br0" timeOffset="20242.16">4423 7255 918 0,'0'0'183'0,"0"0"-130"15,0 0-40-15,0 0-12 16,0 0 0-16,0 0 30 16,0 0 103-16,0 0 22 15,0 0 16-15,0 0-61 16,0 0 24-1,-2 0-105-15,0 0-6 16,0 0-18-16,-1 0 8 16,3 0 4-16,0 0 14 0,0 0-9 15,0-6-5 1,0-1-11-16,0 0-7 0,0 1-2 16,0-1 1-16,0 2-2 15,0-3-4-15,3-1-8 16,8 0 15-16,0-1 0 15,0 0-1-15,0 6 1 16,-2 1-9-16,0 3 4 16,-4 0 5-16,1 0 10 15,1 11 5-15,-1 0-9 16,2 3 8-16,-4 1 1 16,2-3-3-16,-1 2-2 0,-1 0-2 15,2 2 2-15,0 1 6 16,0 2 2-16,1-1-8 15,-3-1-8-15,-2-4-1 16,0-3 13-16,-2-3-13 16,0-5 8-16,2-2 14 15,-2 0 5-15,0 0 3 16,0 0-14-16,0 0 5 16,3 0-10-16,-3 0-5 15,0 0-7-15,0 0 0 16,1 0 1-16,7 0 5 15,1-11-5-15,4-5 7 16,9-6-8-16,3-2 11 16,4-3-11-16,-1 0 1 15,0 5-1-15,-6 4-1 0,-6 5 0 16,-12 7-90-16,-4 4-123 16,0 2-800-16</inkml:trace>
  <inkml:trace contextRef="#ctx0" brushRef="#br0" timeOffset="192886.94">6649 10632 816 0,'0'0'173'0,"0"0"-138"16,0 0 0-16,0 0-12 15,0 0-22-15,0 0 8 16,0 0 18-16,-2 0-21 15,0 0 6-15,-3 0-7 16,3 0-3-16,-2 0 4 16,1-3-5-16,3 3 43 15,0 0 60-15,-2-1 18 16,2 1-16-16,0 0 4 0,0 0-35 16,0 0-11-16,0 0-19 15,0 0-7-15,0 0 5 16,0 0 12-16,0-2 27 15,0 2 8-15,0 0-15 16,0 0-16-16,0 0-8 16,0 0 6-16,0 0-9 15,0 0-11-15,0 0-9 16,0 0-4-16,0 0-9 16,0 0-9-16,0 0-5 15,0 0 7-15,0 0-7 16,0 0 8-16,0 0 6 15,0 0 0-15,0 0-5 16,0 0-4-16,0 0-6 16,0 0 0-16,0 0-7 0,0 0-7 15,0 0 2-15,0 6 11 16,0 4 1-16,0 4 0 16,5 2 0-16,1 2-1 15,3 1 1-15,-2 2 0 16,2 0 0-16,-2 0 1 15,-1 0-1-15,1-4 0 16,-3-3-1-16,0 1 0 16,1-5 0-16,-2-3 0 15,1-1-6-15,-2-2 7 0,-2 0-1 16,0-2 0 0,2-2 1-16,-2 2-1 0,0-2 1 15,0 0 0 1,0 0 1-16,2 0-1 0,-2 0 10 15,5 0-1-15,-1 0 12 16,6-12 3-16,0-10-12 16,3-8-2-16,1-6-4 15,-1-6-6-15,1-4 0 16,-3 4-1-16,-2 1-5 16,0 6 5-16,-2 9-6 15,-1 3 7-15,-2 10 0 16,1 2-1-16,-3 7 1 15,1 0-1-15,-3 2 0 16,0 2-11-16,0 0 0 16,0 0 0-16,0 0-4 15,0 0-3-15,0 0 4 0,0 0 4 16,0 0 10-16,0 0 0 16,0 0 0-16,0 0 0 15,0 0-8-15,0 0-1 16,0 0-6-16,0 0 1 15,0 0 9-15,0 4 6 16,0 0 0-16,0-2-1 16,0 0 0-16,0 0 0 15,0 0-8-15,0 0 2 16,2 1 6-16,11 0 0 16,10 3 1-16,12-2 1 15,9-2 0-15,14-2 6 16,5 0-1-16,1 0 0 0,-4-6-6 15,-10-2 1 1,-15 2-1-16,-14 2 6 0,-13 2 0 16,-5 2-5-16,-3 0-1 15,0 0-4-15,0 0-16 16,-3 0-9-16,-3 0-31 16,-1 0-54-16,-1 6-49 15,3 0-194-15,-2-4-432 0</inkml:trace>
  <inkml:trace contextRef="#ctx0" brushRef="#br0" timeOffset="193757.73">7006 10730 1167 0,'0'0'335'16,"0"0"-175"-16,0 0-21 15,0 0-81-15,0 0-26 16,0 0 7-16,0 0 16 15,22-8 2-15,-13 6 3 16,0 0-12-16,2-3-22 16,2 4-17-16,0 1-6 15,1 0-3-15,-3 0-2 16,-2 0 1-16,-6 0-5 0,0 0 5 16,-3 6-10-1,0 6 1-15,0 2-3 0,-6 4 12 16,-5-2-18-16,-1 0 1 15,1-3 8-15,7-4-2 16,0-3-6-16,4-4 9 16,0 0-2-16,0-2 10 15,0 0 1-15,0 0 0 16,11 0 0-16,7 0 0 16,1 2 7-16,2 0-6 15,-1 2-1-15,-5 2 0 0,-5-2 0 16,-4 2-1-1,-4 2-8-15,-2 4 3 0,0 2 5 16,-6 5-5 0,-13 0 6-16,-3 3 7 0,-5 1-7 15,-2-1 0-15,1-4 1 16,3-1 0-16,1-7 13 16,3-1 25-16,4-5 28 15,1-3 10-15,3-1 9 16,1 0-16-16,2 0-11 15,1-7-4-15,2-6 1 16,2 2-20-16,1-2-19 16,4 3 0-16,0 3-6 15,0 1-11-15,0 3-2 0,0 1 1 16,0 2-39 0,0 0-94-16,0 0-103 0,0 5-99 15,0 3-240-15</inkml:trace>
  <inkml:trace contextRef="#ctx0" brushRef="#br0" timeOffset="194848.16">7632 10734 801 0,'0'0'233'16,"0"0"-118"-16,0 0 63 15,0 0-41-15,0 0-12 0,0 0 202 32,0-4-185-32,0 4-8 0,0 0-22 15,0 0-11-15,0 0-34 16,0 0-14-16,0 0-17 15,0 0-18-15,0 0-18 16,0 2-21-16,0 15 13 16,0 4 8-16,-2 8-1 15,-9 2 1-15,-1 5 0 16,-3 1-6-16,-1-3-7 16,1-3-7-16,-1-5-8 15,3-3 16-15,1-6 0 0,1-4 11 16,5-5-7-1,1-2 7-15,3-3-10 16,2-3 2-16,-3 0-2 0,0 0 10 16,2-5-5-1,-1-13 5-15,2-6-9 0,0-6 1 16,0-8 1 0,16-5-4-16,8-3 1 0,2 0 2 15,3 4 7-15,-2 6 1 16,-2 7 0-16,0 8 0 15,-6 7 1-15,1 4-1 16,3 4 0-16,-4 1-5 16,2 4 5-16,-3 1 1 15,-1 0-1-15,-4 0 1 16,-1 0 0-16,-3 3-1 0,-4 6-5 16,-5 3 5-16,0 2 2 15,0 1-1-15,-14 4 6 16,-1 2-5-16,-1-2 8 15,-1 1-8-15,-2-1 0 16,1 0 7-16,-1 1 2 16,0-4-4-16,4-2-5 15,4-2 7-15,2-4 1 16,5-2-2-16,1-3 8 16,3-3 6-16,0 0 13 15,0 0-4-15,0 0 4 16,0 0-6-16,0 0-10 15,0 0-12-15,0 1-6 16,7 5-4-16,6 5 4 16,7 3 1-16,9 4-1 0,7 1 9 15,4 6 24-15,3-3-12 16,-4 0-11-16,-6-4-9 16,-8-4-1-16,-6-7 1 15,-11-1-2-15,-3-4 2 16,-3-2 43-16,0 0 10 15,-2 0 19-15,0 0-34 16,0 0-8-16,0 0-31 16,0 0-21-16,0-2-64 15,0-4-63-15,-4 3-141 16,-9-3-599-16</inkml:trace>
  <inkml:trace contextRef="#ctx0" brushRef="#br0" timeOffset="196665.51">6691 12809 1039 0,'0'0'570'0,"0"0"-436"16,0 0 16-16,0 0 1 15,0 0-36-15,0 0-29 16,0 0 7-16,0-12 6 16,0 12 5-16,0 0-7 15,0 0-26-15,0 0-26 16,0 0-11-16,0 0-7 15,0 0-10-15,0 0-16 0,0 0 11 16,0 0-4 0,0 0-8-16,0 0-1 0,0 0-8 15,0 0-3-15,0 5-7 16,0 11 1-16,0 2 18 16,0 5 0-16,0 4 1 15,2-1-2-15,-1 2 0 16,8-4-8-16,-5 2 2 15,0-4-11-15,3-4 3 16,-3-1 5-16,2-2 2 16,-2-5 7-16,-2-4-5 15,2-1 0-15,-2-5 5 16,-2 0 0-16,3 0 1 0,-3 0 0 16,3 0 2-1,2-3 10-15,3-15-11 0,2-5 1 16,6-8 4-16,1-11-6 15,6-6 0-15,2-6-1 16,-3-2-9-16,0 4 9 16,-7 4 0-16,-1 11-5 15,-7 11 6-15,-5 9 0 16,-2 8-7-16,0 5 1 16,0 3-7-16,0 1-11 15,0 0-5-15,0 0 10 16,0 0 0-16,0 0 5 15,0 0-2-15,0 0-2 16,0 0 5-16,0 0 3 0,0 0 10 16,0 1 0-16,0 3-1 15,0-2 0-15,0 2 1 16,0-2-1-16,0-1-5 16,0 4 6-16,0-1-1 15,12 2 1-15,7 0 11 16,17 0 20-16,11-2 0 15,13 1-7-15,6-4-3 16,3-1-9-16,-5 1-11 16,-9 2 8-16,-10-1-7 15,-17-2-2-15,-12 1 0 16,-7-1 9-16,-9 0-8 16,0 0 8-16,0 0-9 0,0 0-13 15,0 0-35 1,0 0-43-16,0 0-69 0,-9 0-172 15,-2 0-671-15</inkml:trace>
  <inkml:trace contextRef="#ctx0" brushRef="#br0" timeOffset="197362.81">7063 12909 1315 0,'0'0'287'16,"0"0"-155"-16,0 0 28 16,0 0-83-16,0 0-48 15,0 0-10-15,0 0 0 16,57-40 10-16,-46 39-2 0,-7 1-17 16,0 0-10-16,-2 0-14 15,-2 0 13-15,0 14 0 16,0 1-10-16,0 6 3 15,-2 1-14-15,-12 0 2 16,-1 0 9-16,-1 0-5 16,3-6-13-16,2 1 21 15,7-9-17-15,4-1 0 16,0-5-13-16,0-2 9 16,4 0 26-16,9 0 3 15,1 0 15-15,-3 0-2 16,0 0-7-16,-1 0-5 15,-4 0-1-15,0 0 1 0,1 0 21 16,-3 8-22 0,2 2 1-16,-4 2-1 15,-2 2-13-15,0 2 7 0,0-2-3 16,-12 0 9-16,-5 0 1 16,-4 0 13-16,1-2 5 15,-2-2 16-15,0-1 9 16,1-5 8-16,2-3 13 15,-1 2 12-15,3-3 1 16,2 1-23-16,5-1-33 16,-2 0-12-16,3 0-10 15,3 0-10-15,1 0-51 16,5 0-101-16,0 0-96 16,3 0-306-16</inkml:trace>
  <inkml:trace contextRef="#ctx0" brushRef="#br0" timeOffset="198309.07">7507 12984 1073 0,'0'0'601'16,"0"0"-423"-16,0 0-46 16,0 0 6-16,0 0-93 15,0 0-31-15,0 0-14 16,2-2-9-16,-2 6-4 15,0 12 13-15,-2 6 2 16,-9 4-2-16,-3 4 1 16,-1 2-1-16,-3 2 1 15,0-2-1-15,0-2-5 16,2-2-11-16,1-6 10 16,4-3 5-16,4-7 0 0,3-7-11 15,1-1 11-15,3-4 1 16,0 0 8-1,0 0 20-15,0-11-10 0,0-11-12 16,5-10-4-16,9-7 8 16,5-7-10-16,6-5 1 15,6 1-1-15,2 3 0 16,1 6 0-16,-3 8 1 16,-2 9 5-16,-6 8 3 15,-3 6-8-15,-5 3 6 16,1 6-6-16,-3 1 0 15,3 0-1-15,-3 0-10 16,0 0 10-16,-1 5 0 16,-4 4 22-16,-4 0-6 15,-4 3-7-15,0 3-2 0,-1 1-7 16,-15 0 12-16,-2 2-6 16,-2 0 1-1,3-2-6-15,-2-2 6 16,2 0-6-16,3-3 0 0,1 0 12 15,-1-3 8-15,4 2-3 16,-1-4 8-16,3 2-12 16,1-3-7-16,6-3 2 15,-2 1-2-15,3-3 5 16,0 2 2-16,0-2 11 16,0 0 19-16,0 1-15 15,3 2-4-15,11 5-9 16,1 2-10-16,5 5 3 15,5 0-9-15,3 3 6 16,3 2-4-16,3-2-1 0,-2 0 0 16,-1-1 0-16,-10-3-1 15,-3-6 10-15,-7-3 6 16,-4 0 13-16,-4-4 5 16,-1-1-7-16,0 0 0 15,0 0-9-15,-2 0-4 16,3 0-3-16,-1 0-11 15,0 0-41-15,-2-18-71 16,0 4-111-16,0-1-376 0</inkml:trace>
  <inkml:trace contextRef="#ctx0" brushRef="#br0" timeOffset="200490.56">6845 14422 620 0,'0'0'860'0,"0"0"-631"15,0 0-20 1,0 0 2-16,0 0-97 0,0 0-45 16,0 0 11-16,0-7-7 15,0 7-11-15,0 0-11 16,0 0-11-16,0 0-6 15,0 0-4-15,0 0 0 16,0 0-9-16,0 0-14 16,0 0-7-16,0 4-8 15,0 13 8-15,0 2-1 16,0 8 1-16,0 3 0 16,0-3-6-16,0 0-15 0,0-2-7 15,0-6 1 1,0-5-1-16,2-5 4 15,1-6 12-15,-3 0 12 16,2-3 2-16,-2 0 11 0,2 0 17 16,3-12 10-16,1-11-20 15,5-7-19-15,3-8 6 16,1-5-5-16,3 3-1 16,3-4-1-16,-2 8 1 15,1 6 6-15,-2 3 5 16,-2 10-12-16,-1 1 0 15,3 8 0-15,2-2-1 16,7 3-1-16,1 2-10 16,9 1-7-16,-2 0-15 15,1 2-15-15,-11 0-9 0,-10 2-58 16,-15 0-25-16,-5 0-189 16,-17 0-413-16</inkml:trace>
  <inkml:trace contextRef="#ctx0" brushRef="#br0" timeOffset="201108.25">7006 14503 977 0,'0'0'707'0,"0"0"-502"16,0 0-58-16,0 0 2 16,0 0-87-16,0 0-47 15,0 0-14-15,51-14-1 16,-33 14-2-16,-3 0-4 15,3 0-1-15,-7 0 1 16,-1 8 5-16,-10 7 1 16,0 7 0-16,-6 0-1 15,-15 2 1-15,-8 0-1 16,2-4-22-16,2-3 6 0,8-4-33 16,7-5-10-1,10-6-10-15,0-2-11 0,0 0 43 16,16 0 38-16,2 0 0 15,0 0 37-15,-3 0 10 16,1 0-16-16,-5 0-21 16,-2 0 6-16,0 0-3 15,-3 8-6-15,-3 0 9 16,-3 2-5-16,0 8-2 16,0 1-2-16,-5 2 8 15,-15 2 8-15,-2 3 7 16,-7-2-8-16,-2-4 6 15,0-4-9-15,2-5-10 0,4-8-9 16,5-3-7 0,5 0-45-16,1-3-19 0,5-14-11 15,3-10-34-15,6-13-142 16,0 10-77-16,0 6-597 0</inkml:trace>
  <inkml:trace contextRef="#ctx0" brushRef="#br0" timeOffset="202246.37">7734 14534 1061 0,'0'0'323'0,"0"0"-118"16,0 0 59-16,0 0-94 15,0 0-67-15,0 0-2 16,0 0 1-16,16-22-13 16,-16 22-13-16,0 0 0 0,2 0-9 15,-2 0-15-15,0 0-13 16,0 0-14-16,0 0-11 15,0 0-14-15,0 0-11 16,0 10-15-16,-2 9 20 16,-10 6 6-16,-1 5 0 15,0 3-2-15,-1-4-19 16,1 3-5-16,0-8 12 16,2-4-1-16,2-2 0 15,2-8 8-15,2-1-2 16,1-8 8-16,4 1-1 15,0-2-7-15,0 0 1 16,0 0 8-16,0 0 11 16,0-3 11-16,0-16-22 0,0-6 1 15,9-11-1-15,11-3 0 16,7-7 0-16,8-2-8 16,5 2 7-16,-1 6-23 15,-1 9 15-15,-9 9-1 16,-8 11 8-16,-3 5-5 15,-7 3-1-15,-1 3-3 16,-6 0-6-16,0 0-1 16,-1 3-7-16,-1 9 13 15,-2-3 2-15,0 5 8 16,0 4 2-16,0 3 0 16,-11-4-1-16,-8 6 2 15,-3-3-1-15,-2 2 1 0,0-1 0 16,1-3 0-16,4 1-1 15,5-2 2 1,3-9-2-16,7 1 0 0,4-5-1 16,0-2 1-16,0 0 0 15,2 0 12-15,13 2 16 16,1 0-1-16,1 0-8 16,4 1-12-16,-3-2-6 15,1 3 1-15,0 2-1 16,-2 0 1-16,-1-2 4 15,-3 2-5-15,-1-3 0 0,-4 1 0 16,-1-3 1 0,-7-3-2-16,0 0 0 0,0 0-6 15,0 3-12-15,0-3-32 16,-7 1-67-16,-7-1-145 16,6 0-341-16</inkml:trace>
  <inkml:trace contextRef="#ctx0" brushRef="#br0" timeOffset="202675.18">8349 14414 1467 0,'0'0'499'0,"0"0"-297"16,0 0 29-16,0 0-45 15,0 0-89-15,0 0-29 16,0 0-14-16,2-15-17 16,-2 15-8-16,0 0-29 15,-4 15-2-15,-11 8 2 16,-8 12 9-16,-6 5 6 16,-4 8-14-16,-5 6 8 15,-5 9-8-15,-5 3 9 16,-4 2-9-16,-2 2 13 15,4-2-14-15,3-2 1 0,2-6-1 16,7-3-1 0,4-7 1-16,9-10 0 0,6-13-1 15,9 0-13 1,2-16 1-16,3-5-3 16,5-6-4-16,0 0-5 15,0 0-2-15,0-13-7 0,0-5-20 16,7-1-64-16,1-6-60 15,-4 0-112-15,-2 5-402 0</inkml:trace>
  <inkml:trace contextRef="#ctx0" brushRef="#br0" timeOffset="203476.05">8293 14865 188 0,'0'0'1111'15,"0"0"-835"-15,0 0-29 16,0 0-60-16,0 0-49 16,0 0-52-16,0 0-3 15,23-63-23-15,-10 50-17 16,3-2-1-16,0 3-5 16,1 2-12-16,1 1-14 15,-1 2 2-15,2 1 5 16,-4 6-9-16,-3 0 7 15,-2 0-15-15,-1 0 6 16,-2 0-6-16,-2 10 9 0,-5 7 6 16,0 5-1-16,0 1-2 15,-12 5-5-15,-7 3-1 16,-4-4 1-16,-2 3-7 16,1-3 0-16,2-4 1 15,2 2-1-15,1-6 0 16,4 0 1-16,4-3 5 15,0-8 11-15,4 2 7 16,5-6 1-16,0-2-3 16,2-2-2-16,0 2 0 0,0-2 3 15,0 0 8 1,0 0 3-16,6 0 12 16,10 0 2-16,10 0 17 15,5 0-6-15,10 0 3 0,1 0-9 16,1 0-6-16,-1 0-2 15,-6 0-27-15,-5 0-8 16,-9 0-11-16,-4 0 0 16,-7 0-35-16,-4 0-77 15,-7-4-85-15,0-4-71 16,0 1-359-16</inkml:trace>
  <inkml:trace contextRef="#ctx0" brushRef="#br0" timeOffset="-166420.72">1282 15119 1237 0,'0'0'187'0,"0"0"-62"15,0 0-14-15,0 0-43 16,0 0 20-16,0 0-3 16,-25 4-3-16,23-4 14 15,2 0-15-15,0 0-17 0,-2 0-20 16,0 0-13-16,2 0-14 16,0 0-4-16,0 0-6 15,0 0 1-15,0 0 4 16,0 0 4-16,0 0 0 15,0 0 5-15,0 0-6 16,0 0-2-16,0 0 0 16,0 0-5-16,0 0-7 15,0 0 1-15,0 0-1 16,0 0 7-16,0 0-7 16,0 0 5-16,0 0 6 15,0 0 4-15,0 0 5 16,0 0-3-16,0 0-4 15,0 0-3-15,0 0-10 0,0 0 5 16,0 0-6-16,0 0 0 16,0 0-12-16,0 0 3 15,0 0-6-15,4 0 2 16,11 0 6-16,6 6 7 16,3 2 0-16,3 2-1 15,2 2 1-15,-2 2 0 16,-1 0 1-16,-1 3 5 15,-3-3-6-15,-1-2 0 16,-9-2 1-16,-1-2-1 16,-1-2 0-16,-8-2 0 15,0-4-2-15,-2 0 2 16,0 0 6-16,0 0 11 16,0-10 9-16,-18-11 4 0,-7-7-19 15,-8-3-4-15,-3-10-7 16,-3 1 0-16,-4-4 2 15,3 0-1-15,4 7 0 16,9 8 1-16,7 9-2 16,9 8 11-16,7 6-11 15,2 6-1-15,2 0 0 16,0 0-14-16,0 0-1 16,0 0 15-16,0 0-9 15,0 0 2-15,0 0 2 0,0 0 5 16,0 0-7-1,0-4-5-15,0-8-9 0,11-6 6 16,9-9 16-16,5-9 9 16,-1 0-7-16,-2 4-2 15,-4 2 0-15,-7 13 0 16,-7 6 6-16,-2 7-5 16,-2 0 1-16,0 4 5 15,0 0-5-15,0 0-2 16,0 0-6-16,0 0 0 15,0 0-17-15,0 0-33 16,0 0-46-16,0 0-67 16,-4 8-108-16,-2-3-381 0</inkml:trace>
  <inkml:trace contextRef="#ctx0" brushRef="#br0" timeOffset="-165673.15">1488 14802 765 0,'0'0'302'0,"0"0"-134"16,0 0 19-16,0 0-51 16,0 0 4-16,0 0 0 15,0 0-36-15,4-19-48 16,-4 13-14-16,0-5-27 15,0-3-15-15,0-2 1 16,2 2 5-16,2 0-6 16,2 6 0-16,3 2-6 15,1 6-12-15,1 0-6 16,1 2 0-16,2 18 21 16,1 7 3-16,-1 2 2 0,-1 6 8 15,-4-5-6 1,-2-6-4-16,-2-6-20 0,-1-9-1 15,-2-6-17-15,0-3-12 16,3-3 34-16,-3-11 16 16,2-1 9-16,1-1 0 15,0 6-2-15,-1 6-6 16,3-1-1-16,1 5-12 16,2 0 12-16,1 0 15 15,-1 0-14-15,4 10-1 16,-4 8 12-16,5 7 17 15,-6 3-16-15,-1 2 15 16,-6 1-18-16,-2 0 14 16,0-3 9-16,0-6 7 15,0-8 22-15,-8-6 23 16,-5-6 3-16,-5-2-28 0,-3 0-21 16,2 0-8-16,1-2-9 15,4-2-2-15,5 0-8 16,5 4-11-16,2 0-1 15,2 0-27-15,0 0-49 16,0 0-57-16,0 4-54 16,6 8-42-16,1-2-303 0</inkml:trace>
  <inkml:trace contextRef="#ctx0" brushRef="#br0" timeOffset="-164692.12">1669 14441 1162 0,'0'0'174'0,"0"0"-10"15,0 0-45-15,0 0-33 0,0 0 2 16,0 0 10-16,0 0-22 16,-2-1-10-16,2 1-22 15,0 0-24-15,0 0-20 16,0 0-6-16,14 0 6 15,3 13 22-15,6 2-5 16,1 3-8-16,5 8-9 16,3-2 9-16,-1 4-8 15,2 1 0-15,-4 5 6 16,0-5-7-16,-4-2 1 16,-4-2 0-16,-5-6-1 0,-5-7-11 15,-4-3 0-15,-3-5 11 16,-4-4 0-1,0 0 22-15,0 0 13 0,-13-4 19 16,-12-14-29-16,-10-4-19 16,-7-12-6-16,-3-1 1 15,1-8 0-15,1 3 1 16,7 4-2-16,7 2 6 16,8 6-6-16,5 6-7 15,7 0 7-15,7 4 0 16,2 1 0-16,0 2-9 15,0-2 1-15,4 3 7 16,7 4-5-16,5 2 0 16,-3 2-7-16,3 2 4 0,-2 4-7 15,1 0 15-15,-4 0 0 16,-3 0-8-16,2 4 3 16,-4 10 6-16,0 4 13 15,1 5 4-15,-4 0 11 16,-1 4-1-16,0-1-12 15,-2-7-6-15,0-1-2 16,3-5-5-16,-1-6 9 16,-2-2-5-16,2-4 3 15,1-1-3-15,-1 0 0 16,4 0-6-16,1 0 0 16,6 0 0-16,7 0 22 15,7-6-9-15,6-1 6 16,3-6 1-16,4 4-5 0,-2-1-2 15,0 1-7-15,-7 3-5 16,-2 3 0-16,-9 0 1 16,-7 2-2-1,-3 1 1-15,-8 0 11 16,0 0-1-16,-2 0 17 0,0 0 12 16,0-4 5-16,0 4-4 15,0-2-15-15,0 2-14 16,0-3-12-16,-7 3-34 15,-2 0-90-15,0 0-95 16,1 0-403-16</inkml:trace>
  <inkml:trace contextRef="#ctx0" brushRef="#br0" timeOffset="-164286.75">1990 14141 874 0,'0'0'526'0,"0"0"-385"0,0 0 16 15,0 0-39 1,0 0-40-16,0 0-25 0,0 0-15 16,0 2-6-16,0-2-7 15,0 0 1-15,0 0-5 16,0-10 1-16,11-8 21 16,7-8-14-16,2-2-11 15,0-9-17-15,1 6-1 16,-4 2-10-16,-3 4-6 15,-8 4-6-15,-1 7 6 16,-5 6-11-16,0 6-20 16,-5 2-57-16,-13 4-258 15,-1 10-207-15</inkml:trace>
  <inkml:trace contextRef="#ctx0" brushRef="#br0" timeOffset="-163974.28">1947 13954 952 0,'0'0'550'0,"0"0"-325"16,0 0-14-16,0 0-44 16,0 0-56-16,0 0-14 15,0 0-1-15,-12-2-21 16,12 2-23-16,0 0-8 16,0 0-26-16,0 0-18 15,0 0-4-15,10 0-22 16,11 10 15-16,6 5 11 15,6 6 0-15,5 3 1 0,1 2 10 16,2 3-11 0,-3-1 0-16,-7 0-1 15,-4-2-9-15,-8-7-12 0,-7-2-17 16,-3-7-10-16,-7-7-33 16,-2-3-8-16,0 0-4 15,-9-21-5-15,-11-2-213 16,-5-4-236-16</inkml:trace>
  <inkml:trace contextRef="#ctx0" brushRef="#br0" timeOffset="-163336.93">2024 13684 1525 0,'0'0'201'15,"0"0"-59"-15,0 0-91 16,0 0-29-16,0 0 6 16,0 0 19-16,0 0-11 15,6 0 14-15,7 0 28 16,5 0-19-16,7 7-14 16,4 10-16-16,4 1-10 15,3 2-5-15,-3 2-14 16,1 1 6-16,-3 0-6 15,-4-4 1-15,-3-2 9 0,-6-3-4 16,-7-8-6-16,-2-2 1 16,-7-4-1-16,-2 0 14 15,0 0 9-15,0-10 26 16,-17-15-7-16,-10-12-26 16,-12-7-10-16,-2-6-5 15,-6 0-1-15,0 3-6 16,7 7 5-16,7 8 1 15,6 12 0-15,9 6 0 16,7 8-6-16,4 4-4 16,5 0 9-16,2 2 1 15,0 0 0-15,0-2 1 16,0 0 6-16,0-2-7 16,0-2 0-16,0-6-1 15,0-6-11-15,9-8 11 0,6-10 0 16,8-6 1-1,3-8-1-15,6 0 1 0,-3-1 0 16,-5 9 6-16,-4 10 12 16,-8 12 0-16,-8 12 0 15,-4 5-8-15,0 3-10 16,0 0-12-16,0 0-32 16,0 5-31-16,0 9-10 15,0 3-39-15,0 14-28 16,-2-3-114-16,-3-2-332 0</inkml:trace>
  <inkml:trace contextRef="#ctx0" brushRef="#br0" timeOffset="-162827.49">2333 13475 1124 0,'0'0'297'0,"0"0"-23"15,0 0-117-15,0 0-80 16,0 0-35-16,0 0 8 16,0 0 0-16,-4-92-17 15,4 75 0-15,0 8-21 16,4 1-12-16,7 4-8 0,5 4-13 15,-1 0-4-15,3 0 25 16,0 10 7-16,0 1-6 16,-5 6-1-16,-1-3-1 15,-6 0 1-15,-1-4-8 16,-3-4-4-16,0-4-10 16,-2-2 4-16,1 0 9 15,2 0-3-15,3-8-7 16,0-5 17-16,5-2 4 15,1 3-2-15,0 2 6 16,1 4-5-16,1 6 5 16,-1 0 11-16,1 6 2 15,1 16-11-15,-1 4 11 0,-3 4-7 16,-4 0-3 0,-1-4 5-16,-1-4-8 0,-3-3 0 15,-2-7-6-15,0-5-8 16,0-3-39-16,0-4-54 15,-2 0-144-15,-7-4-744 0</inkml:trace>
  <inkml:trace contextRef="#ctx0" brushRef="#br0" timeOffset="-162091.78">2498 12989 1452 0,'0'0'257'0,"0"0"-62"16,0 0-110-16,0 0-51 15,0 0-22-15,0 0-6 16,0 0-6-16,20 8 13 16,3 13 10-16,6 7-2 15,4 2-12-15,3 6 1 16,-1 2-2-16,1-2-7 15,-3-1 6-15,-8-8-6 16,-5-4-1-16,-7-7-8 16,-4-9 7-16,-7-3 1 15,1-4 1-15,-3 0 23 16,0 0 14-16,-3-1 20 0,-14-16-36 16,-12-9-16-16,-5-6-6 15,-6-12-10-15,-2-7-15 16,2-8-6-16,2-3-30 15,7 6 23-15,8 6 32 16,13 14 6-16,4 8 9 16,6 10-2-16,0 6-6 15,6 2-1-15,6 1-6 16,4 7-6-16,2 2 12 16,0 0 12-16,-3 4-12 15,1 15-1-15,-3 2 1 16,-2 9 2-16,-4 1 18 15,-2 1-3-15,-3-2-16 0,-2-4 15 16,0-4-9 0,0-8 8-16,0-4 3 0,0-4-7 15,2-2-2-15,0-2-8 16,3-2-1-16,1 3 0 16,4-3-22-16,7 0 22 15,8 0 4-15,6 0 32 16,9 0-13-16,5-3 5 15,1-5-3-15,3 0-4 16,1-2-2-16,-8 3-4 16,-7 1-13-16,-10 3-2 15,-10 0 6-15,-7 3-6 0,-6 0 1 16,-2 0 15 0,0 0 2-16,0 0 4 15,0 0-22-15,-2 0-37 0,-17 0-90 16,1 0-109-16,1 0-519 15</inkml:trace>
  <inkml:trace contextRef="#ctx0" brushRef="#br0" timeOffset="-161750.9799">2940 12695 1169 0,'0'0'297'16,"0"0"-77"-16,0 0-84 15,0 0-35-15,0 0-34 16,0 0 14-16,0 0 8 16,0 0-19-16,0 0-10 15,4-12-24-15,9-7 2 16,7-10-12-16,7-5-14 15,-2-2-5-15,3-1-7 16,-4 6-20-16,-1 5-20 16,-4 5-9-16,-9 5-37 15,-3 9-29-15,-7 7-8 16,0 0-111-16,-7 4-24 16,-11 9-133-16,-3 0-561 0</inkml:trace>
  <inkml:trace contextRef="#ctx0" brushRef="#br0" timeOffset="-161505.41">2926 12458 1273 0,'0'0'342'15,"0"0"-58"-15,0 0-87 16,0 0-71-16,0 0-41 16,0 0-31-16,0 0-25 15,0-4-18-15,14 4-10 16,7 10 20-16,11 4 21 15,4 5-20-15,6 0-4 16,-2 6-9-16,-3 0-8 16,-5 2-1-16,-3-1-6 15,-7-4-46-15,-6-2-35 0,-3-6-20 16,-11-10-64-16,-2-4-116 16,0 0-263-16</inkml:trace>
  <inkml:trace contextRef="#ctx0" brushRef="#br0" timeOffset="-160941.75">3042 12123 1340 0,'0'0'382'0,"0"0"-158"0,0 0-89 16,0 0-36-16,0 0-67 15,0 0-22-15,0 0-1 16,42 0 30-16,-17 10 4 16,6 3-18-16,2 0-15 15,3 4-2-15,-1 1-8 16,-1 0 7-16,-2-2-6 16,-7 0 0-16,-4-7 0 15,-7 0-1-15,-6-5 1 16,-5-4 0-16,-3 0 20 15,0 0 52-15,0-4 46 16,-11-17-27-16,-14-8-52 16,-8-10-25-16,-8-6-14 0,-7-5-1 15,-4-3 0 1,4 3 0-16,2 10 0 16,15 10 1-16,9 12 0 0,13 7 0 15,5 7-1-15,4 4 0 16,0-1-7-16,0 1-2 15,0-5-2-15,0-2 1 16,11-7-8-16,7-9 18 16,9-8 0-16,2-9 0 15,2-7 1-15,2-1 0 16,-2 2 0-16,-4 6-1 16,-7 9 0-16,-6 10 2 15,-8 9-2-15,-4 9 0 16,-2 3-42-16,0 0-108 15,0 7-98-15,0 27 11 0,-11-4-68 16,0 0-201-16</inkml:trace>
  <inkml:trace contextRef="#ctx0" brushRef="#br0" timeOffset="-160446.37">3287 11834 1156 0,'0'0'393'0,"0"0"-78"16,0 0-115-16,0 0-51 15,0 0-45-15,0 0-30 16,0 0-21-16,0-33-32 16,0 21-20-16,0 1 1 15,0 2-2-15,2 2 0 16,11 2-14-16,5-1 0 15,1 6 5-15,-2 0-3 16,1 0 0-16,-3 10-9 16,-1 5 6-16,-5 2 2 15,-3-1 12-15,-1-4 0 16,-3-7-11-16,-2 0 10 16,2-5 2-16,-2 0 6 0,2 0 9 15,1 0 0 1,-1 0-5-16,1-3 1 0,3 0-10 15,0-1-1 1,5-1 0-16,5 4-1 0,-1 1-11 16,4 0 0-16,-3 6 4 15,-3 14 0-15,-3 4 8 16,-2 8 0-16,-6 4 10 16,-2 2-4-16,0-3 7 15,-2-6-5-15,-10-5-8 16,4-8 0-16,-1-8-18 15,-9-8-56-15,5-1-100 16,-3-13-386-16</inkml:trace>
  <inkml:trace contextRef="#ctx0" brushRef="#br0" timeOffset="-160095.4499">3472 11486 1538 0,'0'0'321'0,"0"0"-26"16,0 0-132-16,0 0-52 16,0 0-55-16,0 0-37 15,0 0-19-15,19 22 0 16,2 4 20-16,6 10 17 0,4 6-15 15,4 8-8 1,-1 6-7-16,-1 4-7 0,-2 3 8 16,-2-5-8-16,-4-6 0 15,-5-8-17-15,-5-10-5 16,-3-10-8-16,-3-8-1 16,-3-6-24-16,-4-6-27 15,-2-1-42-15,0-3-75 16,-6 0-66-16,-7-15-404 0</inkml:trace>
  <inkml:trace contextRef="#ctx0" brushRef="#br0" timeOffset="-159704.0799">3686 11671 1174 0,'0'0'278'0,"0"0"-9"16,0 0-117-16,0 0-50 15,0 0-6-15,0 0-49 16,0 0 2-16,0-87 5 16,6 81 0-16,3 4-25 15,3 2-17-15,3 0 4 16,5 11 4-16,3 8-13 16,1 6 0-16,2 4-7 15,-1 1 23-15,-4 5-3 0,-2-3 3 16,-3-2-3-1,-5-2-2-15,-3-9-3 16,-2-6-6-16,0-7 3 16,1-6-5-16,1-8 19 0,6-25 32 15,9-12 30 1,2-11-42-16,7-2-9 0,4 2-17 16,0 10-20-16,-3 11 0 15,-2 8-8-15,-6 8-36 16,-6 13-59-16,-16 10-153 15,-3 22-136-15,0 8-330 0</inkml:trace>
  <inkml:trace contextRef="#ctx0" brushRef="#br0" timeOffset="-158766.65">1754 17034 1128 0,'0'0'198'0,"0"0"-12"16,0 0-47-16,0 0 0 15,0 0-25-15,0 0 5 16,0 0 16-16,-13 4-30 15,13-4-12-15,0 0-10 16,0 0-26-16,0 0-16 16,0 0-16-16,0 0-4 15,0 0-21-15,0-8 9 16,0-5 9-16,9-10 15 0,6-3-8 16,2-6-13-1,9-2-11-15,0-2-1 0,0 0 0 16,1-1 0-16,-2 6 0 15,-5 5 0-15,-5 3-1 16,-5 9-20-16,-3 7-10 16,-4 1-29-16,-3 6-51 15,0 0-45-15,0 0-15 16,0 13-65-16,0 1-315 0</inkml:trace>
  <inkml:trace contextRef="#ctx0" brushRef="#br0" timeOffset="-158396.75">2019 17205 1255 0,'0'0'206'16,"0"0"-135"-16,0 0-36 15,0 0-16-15,0 0 23 16,0 0 32-16,0 0 46 16,20-14 13-16,-6-9 38 15,5-7-18-15,4-6-55 16,1 1-33-16,1-2-41 15,-3 7-17-15,-2 6-7 0,-2 6 0 16,-3 0 0-16,-1 9-7 16,-1-2-64-16,-4 5-23 15,1-8-76-15,-6 6-32 16,-4 0-327-16</inkml:trace>
  <inkml:trace contextRef="#ctx0" brushRef="#br0" timeOffset="-154641.22">2132 15913 134 0,'0'0'688'16,"0"0"-605"-16,0 0-12 15,0 0 43-15,0 0 15 16,0 0 67-16,0 0-3 15,3 0-21-15,-3 0-46 16,0 0-14-16,0 0-5 16,0 0-12-16,0 0-13 15,0 0-4-15,0 0-18 16,0 0-1-16,0 0-8 0,0 0-13 16,0 0-15-16,0 0-9 15,0 0-3 1,0 0-11-16,0 0-7 0,0 5-9 15,0 8 2-15,0 2 14 16,0 2-1-16,0 6 1 16,0-5-1-16,9-6-7 15,-1-2-1-15,4-2-1 16,-1-8-2-16,4 0 0 16,6 0 9-16,4-4 3 15,1-13 8-15,-3 2-8 16,1 3 1-16,-6 2 8 15,-5 6-9-15,-4 0-1 0,2 4 0 16,-2 0-9 0,2 0 4-16,0 4 5 0,2 5-8 15,-1 3 8-15,-5 3 0 16,-1 3-5-16,-6-4 6 16,0 8 1-16,0 3 12 15,0 4 3-15,-2-3-7 16,-7 0-8-16,2-8 0 15,3-4 5-15,1-10-4 16,3 0-2-16,0-4 0 16,0 0-13-16,0 0-18 0,0 0-45 15,-6-4-53 1,-1-6-112-16,-2 2-501 0</inkml:trace>
  <inkml:trace contextRef="#ctx0" brushRef="#br0" timeOffset="-154215.25">2022 15873 514 0,'0'0'218'0,"0"0"-109"0,0 0 16 16,0 0 37-16,0 0 14 16,0 0-15-16,0 0 2 15,-21 10-51-15,21-10-24 16,0 0-37-16,0 0-17 16,0 0 3-16,0 0 2 15,0-4 5-15,9-14-19 16,7-8 43-16,9-10 26 15,-2-4-23-15,3-3 7 16,0 6-17-16,-6 9-28 16,-7 6-12-16,-6 8-4 15,-2 10-6-15,-5 4-4 16,0 0-7-16,0 0 1 16,0 0 0-16,0 0-1 0,0 0-52 15,0 0-80 1,0 0-108-16,0 0-286 0,0 0-387 0</inkml:trace>
  <inkml:trace contextRef="#ctx0" brushRef="#br0" timeOffset="-153553.3291">2228 15488 1039 0,'0'0'348'0,"0"0"-149"16,0 0-39-16,0 0-69 0,0 0-22 15,0 0 4-15,0 0-12 16,23 0-30-16,-9 0 7 16,5 0-11-16,8 0-18 15,4 0 4-15,5 0-3 16,4 12 1-16,0 4-4 15,-2-3-5-15,-8-2-1 16,-2 1 1-16,-10-3-1 16,-3-4 0-16,-8 0 0 15,-3-5-1-15,-1 0 15 16,-3 0-2-16,0 0 15 16,0 0 33-16,0-9 28 15,-16-6-28-15,-7-9-48 16,-6-5-4-16,-6-11-7 0,-5-6-2 15,-5 0 0-15,5 0 0 16,4 10 1-16,10 4 0 16,11 16 20-16,3 6 18 15,8 10-26-15,2 0-13 16,2 0-8-16,0 0-3 16,0 0 10-16,0 0-8 15,0 0 9-15,0 0-1 16,0 0-9-16,0 0 8 15,0-4 1-15,0 4-8 16,0 0 7-16,0-5-6 16,6 1 2-16,8-6 0 0,3-12 6 15,10-6 8 1,4-12 6-16,5-8-6 0,-3-2 2 16,-5 5 2-16,-7 14-4 15,-8 11-7-15,-5 10 9 16,-6 10-9-16,-2 0-1 15,0 0-62-15,0 0-92 16,0 22-172-16,-14 0-162 16,1 1-829-16</inkml:trace>
  <inkml:trace contextRef="#ctx0" brushRef="#br0" timeOffset="-153025.8591">2581 15146 882 0,'0'0'398'16,"0"0"-225"-16,0 0 29 16,0 0-37-16,0 0-47 15,0 0 1-15,0 0-25 16,4-14-13-16,-2 1-25 15,5-4-33-15,-3-2-22 16,6 1 0-16,-2 0-1 16,3 8 0-16,-1 4-14 0,3 6-5 15,0 0 0 1,3 0 4-16,0 16 14 0,-1 2 1 16,-1 0 6-16,-4 1-5 15,-3-12-1-15,-3 3 1 16,-2-10 0-16,1 0 1 15,-1 0-2-15,1 0-1 16,-1 0-18-16,4-4 10 16,3-6-2-16,3-4 11 15,3-2 0-15,3 2 3 16,2 0 9-16,-2 0 3 16,-1 8-1-16,1 6-13 15,-3 0 27-15,2 4-27 16,-7 14 11-16,2 8-2 15,-5 4 0-15,-5-2 2 16,-2 2-4-16,0-7-1 16,0-1-1-16,0-4-6 0,-19-4-75 15,2-8-129-15,-1-4-398 16</inkml:trace>
  <inkml:trace contextRef="#ctx0" brushRef="#br0" timeOffset="-152087.75">2824 14464 1126 0,'0'0'570'0,"0"0"-386"16,0 0-43-16,0 0-42 15,0 0-37-15,0 0-6 16,0 0-10-16,-2-2-31 16,4 2-15-16,17 10 0 15,8 8 16-15,6 8 1 16,10 1-3-16,-1 6-13 15,3 5 7-15,-3-2-7 16,-4 0 0-16,-7-4-1 16,-6-6-11-16,-7-4-2 15,-7-9 5-15,-3-3 7 16,-5-9 1-16,-3 2 0 0,0-3 10 16,0 0 17-16,-5-3-4 15,-17-13-23-15,-9-6-11 16,-7-9-8-16,-6-7 3 15,-3-6-5-15,2-4-1 16,6 3 10-16,6 1 3 16,14 8 9-16,7 6 6 15,10 8-5-15,2 4 0 16,0-1-1-16,8 10-6 16,8-1-2-16,5 4 8 15,4 1-1-15,-1 5 0 16,-2 0 0-16,-4 0-6 15,-5 8 0-15,-4 10 7 0,-4 11 0 16,-5 5 15 0,0 2-6-16,0-5 2 0,0 0-3 15,0-9-8-15,0-4 1 16,0-9 4-16,9-3-5 16,4-4 0-16,5-2 10 15,5 0 9-15,4 0 3 16,4 0-4-16,2-11 3 15,-2-5-1-15,0-1-5 16,-2 4 0-16,-5-3 18 16,-4 4 1-16,-1 3 0 15,-6 2-7-15,-2 3-14 0,-2 0-7 16,0 2-6 0,-3-1 1-16,1 2-1 15,-3 1-15-15,1 0-74 0,-5 0-59 16,0 0-166-16,0 0-376 0</inkml:trace>
  <inkml:trace contextRef="#ctx0" brushRef="#br0" timeOffset="-151326.78">2687 16598 808 0,'0'0'261'16,"0"0"-165"-16,0 0 25 15,0 0-74-15,0 0 48 16,0 0 35-16,0 0 17 15,-100 48 14-15,96-48-2 16,2 0-29-16,2 0-40 0,0 0-34 16,0 0-7-1,0 0 8-15,0 0-9 0,0 0 8 16,0-9-14-16,4-13-26 16,12-22 7-16,20-32 12 15,26-54 9-15,36-56 5 16,20-30 18-16,5 2 15 15,-21 26 24-15,-36 60-27 16,-23 36-7-16,-19 35-40 16,-6 9-19-16,1 3 1 15,-4 6-13-15,-1 6 5 16,-6 16-6-16,-7 6-9 16,-1 11-29-16,0 0-49 15,0 0-35-15,0 14-45 0,-3 10-6 16,-22 33-69-16,3-11-125 15,-1 2-450-15</inkml:trace>
  <inkml:trace contextRef="#ctx0" brushRef="#br0" timeOffset="-150744.78">3148 16204 1255 0,'0'0'292'15,"0"0"7"-15,0 0-141 16,0 0-32-16,0 0-9 16,0 0-36-16,0 0-13 15,-4-117 9-15,18 92-19 0,-1 0-3 16,1 6 9-1,-3 9-19-15,-1 6-41 0,-3 4-4 16,3 4-17-16,-2 18 17 16,3 14 12-16,-1 10 3 15,-2 6 1-15,1-6-8 16,-3-2-7-16,2-5 5 16,-2-11-5-16,3-6-1 15,-3-14-1-15,2-3-11 16,-2-5-1-16,7 0 13 15,4-23 6-15,11-12 48 16,3-13 22-16,3-8-24 16,-1-1-15-16,-6 7 1 15,-4 11-2-15,-10 13-18 16,-5 8-18-16,-6 12-11 0,-2 6-135 16,0 0-162-16,-2 6-498 15</inkml:trace>
  <inkml:trace contextRef="#ctx0" brushRef="#br0" timeOffset="-149829.65">2708 17726 405 0,'0'0'1454'16,"0"0"-1297"-16,0 0-14 15,0 0-81-15,0 0-16 16,0 0 9-16,0 0 15 15,0-30 17-15,0 8-1 16,10-6-35-16,9-6-6 16,1-2-8-16,-1-1-6 15,4 2-31-15,-3 8-1 16,-2 5 1-16,-4 9-2 16,-4 2-13-16,-3 7-23 15,-3 4-40-15,-2 0-29 16,-2 0-22-16,0 6-62 15,0 15-76-15,0-2-269 0</inkml:trace>
  <inkml:trace contextRef="#ctx0" brushRef="#br0" timeOffset="-149521.1">2872 17650 1249 0,'0'0'326'15,"0"0"-205"-15,0 0 15 16,0 0-97-16,0 0 26 16,0 0 92-16,0 0 23 15,5 0-32-15,-5 0-12 16,0 0-34-16,0 0-34 0,3 0-13 16,-3 0-29-1,4 0-14-15,2-4-11 0,5-13 8 16,7-6 27-16,7-11 19 15,2-2-19-15,2-5-16 16,-1 1-11-16,-3 8-9 16,-7 7-1-16,-5 10-78 15,-9 15-88-15,-4 0-149 16,0 0-446-16</inkml:trace>
  <inkml:trace contextRef="#ctx0" brushRef="#br0" timeOffset="-77817.77">4698 9735 704 0,'0'0'409'16,"0"0"-215"-16,0 0-52 0,0 0-19 16,0 0-50-16,0 0-1 15,-3 0-16-15,3 0-20 16,0 0-4-16,0 0 25 15,0 0-3-15,0 0 22 16,0 0-7-16,0 0 12 16,0 0-29-16,0 0 5 15,0 0 0-15,0 0 5 16,0 0-15-16,0 0-9 16,0 0-4-16,0 0-10 0,0 0-23 15,0 0-1 1,0 0-7-16,0 0-8 0,5 4 9 15,3 10-2-15,5 2 8 16,6 4 0-16,-1 1 5 16,-1 2-4-16,3 0-2 15,-2 1-3-15,0-4 3 16,-3-2-5-16,-1 0-6 16,-1-3 11-16,-1 2 0 15,-4-1-7-15,-1-1 8 16,-3-2 0-16,1-1-10 15,0-2-2-15,-5-4 12 16,2-2-8-16,-2-4 8 16,0 0 7-16,0 0 17 15,0-1-3-15,-4-16-20 0,-8-5 14 16,-1-4-15-16,-1-6 0 16,3-2 0-16,5-2-2 15,-1-3 1-15,4 2-8 16,1 2 0-16,2 3 0 15,0 8 0-15,0 6 3 16,0 6 5-16,0 2-1 16,0 4-10-16,2 0 2 15,8-2-6-15,0 2 1 16,2 0 7-16,-2 0 1 16,-3 6-2-16,-2 0-3 15,-3 0-1-15,-2 0-23 16,0 6 11-16,0 8-6 15,0 3 12-15,0 0 17 16,0 3-6-16,0 4 8 0,-7 0 16 16,0 2-15-1,2 1 7-15,-3-1-2 0,2-2-6 16,1-4 0-16,3-9-1 16,2-2 0-16,0-9-3 15,0 0 4-15,0 0 26 16,0 0 5-16,0 0-10 15,0-2 0-15,0-2 0 16,0 1-7-16,0 3 3 16,-2 0-10-16,2 0-6 15,0 0 4-15,0 0-4 0,0 0 11 16,0 0-7-16,0 0-4 16,0 0 9-16,0 0-10 15,0 0 1-15,0 0 0 16,0 0-1-16,0 0 0 15,0 0 0-15,0 0 0 16,0 0 0-16,0 0-4 16,0 0 3-16,2 0-4 15,14 0 4-15,6-1 1 16,7-3 0-16,4-2 1 16,3-1-1-16,2 1-1 15,-1 2 1-15,-1 2 5 0,-7 1-4 16,-2 1 0-1,-6 0-1-15,-8 0 0 0,-6 0 1 16,-1 0 6 0,-4 0 13-16,1 0 11 0,-3 0 4 15,0 0 1-15,0 0 0 16,0 0-12-16,0 0-15 16,0-2 6-16,0 2-8 15,0 0-7-15,0 0 0 16,0-3-6-16,0 3-41 15,0-9-82-15,-3 0-133 16,-5 0-741-16</inkml:trace>
  <inkml:trace contextRef="#ctx0" brushRef="#br0" timeOffset="-76415.0399">5978 9651 909 0,'0'0'386'0,"0"0"-138"16,0 0-53-16,0 0-66 15,0 0-67-15,0 0-5 16,0 0-15-16,0-8-1 16,0 8-17-16,0 0-24 15,0 0 0-15,7 12-6 16,4 7 5-16,2 0 0 0,3 6 1 15,0 0 1-15,-3 0 5 16,0-1-6-16,1-4 0 16,-5 0-1-16,0-6 1 15,-3-3 0-15,-1-3 0 16,-2-1 0-16,-1-3 0 16,-2-4 0-16,0 2 0 15,0-2 0-15,0 0 9 16,0 0 8-16,0 0 20 15,0-9-3-15,-5-9-15 0,-4-5-18 16,-4-5-1 0,3-7-1-16,2-1-6 0,3 2-1 15,5 7 0 1,0 4 7-16,0 4-7 0,0 6 2 16,11 1-1-16,3 2-3 15,1 1 4-15,3 2-3 16,1 1 4-16,-2 4 4 15,-3 2-8-15,-1 0-2 16,-8 0 5-16,-2 15-1 16,-3 6-12-16,0 1 19 15,0 0 7-15,-6 2 2 16,-3-4-9-16,3-2 0 0,0-3 1 16,4-4 9-1,2-1-10-15,0-2-1 16,0-4-1-16,0 1 1 0,0-5 1 15,2 1 12-15,10-1 19 16,3 0 1-16,8 0 5 16,3 0-12-16,4-6-3 15,-1-2-8-15,0 1 6 16,-6 0 0-16,-2 1-19 16,-5 3 14-16,-5 2-14 15,-5 1 7-15,-4 0-8 16,-2 0 0-16,0 0 0 15,0 0-13-15,0 0-9 16,0 0-24-16,0 0-1 16,-15 0-68-16,-1 0-108 0,3 0-388 15</inkml:trace>
  <inkml:trace contextRef="#ctx0" brushRef="#br0" timeOffset="-76075.4">6337 9551 1405 0,'0'0'405'0,"0"0"-121"15,0 0-122-15,0 0-51 0,0 0-56 16,0 0-8 0,0 0-10-16,0-4-13 0,0 6-15 15,0 12 30 1,2 5 1-16,1 6-1 0,-1 7-15 15,0 3-2-15,0 4-10 16,0 5-11-16,0 0-1 16,-2 2 0-16,2-3 1 15,-2-3-2-15,0-8 1 16,0-10-6-16,4-6-4 16,-2-9 4-16,0-2-1 15,-2-5-28-15,2 0-12 16,-2-2-34-16,4-20-63 15,-1 2-120-15,-1 1-327 0</inkml:trace>
  <inkml:trace contextRef="#ctx0" brushRef="#br0" timeOffset="-75616.58">6444 9735 801 0,'0'0'562'0,"0"0"-367"16,0 0-25-16,0 0-43 15,0 0-75-15,0 0-4 16,0 0 17-16,20-56 25 16,-16 51 2-16,1 2 2 15,-1 1-36-15,-1 2-10 16,-1 0-25-16,3 0-12 0,1 2 2 15,3 9 6 1,3 6 1-16,-4 3-7 0,-1 4-1 16,-3 2 7-16,-2 2 12 15,-2 3-2-15,0-3 2 16,0-2-18-16,0-4-1 16,0-4-11-16,0-6-1 15,0-6-5-15,0-4 5 16,0-2 13-16,4 0 7 15,17-16 11-15,8-9-4 16,8-7 20-16,4-4 1 16,-1 0-7-16,-9 8-18 0,-6 6-12 15,-8 8-11-15,-9 6-28 16,-6 7-105-16,-2 1-89 16,-10 0-244-16,-5 2-466 15</inkml:trace>
  <inkml:trace contextRef="#ctx0" brushRef="#br0" timeOffset="-73730.11">281 12416 1401 0,'0'0'277'0,"0"0"-118"16,0 0-86-16,0 0-14 15,0 0-28-15,0 0 0 0,0 0-17 16,10 0-13 0,-4 0 12-16,5 12 22 0,5 6 15 15,-1 4 3-15,5 4-20 16,0 5-8-16,2-1-15 16,3-2-8-16,0-2-1 15,0-2-1-15,-2-4 1 16,0-2-1-16,-3-4 0 15,-5-4 0-15,-3-4 0 16,-5-2 0-16,-3-4-6 16,-4 0 5-16,0 0 1 15,0-2 33-15,-7-16 7 16,-15-12-30-16,-9-9-1 0,-7-6-8 16,-3-4-1-1,1 2 0-15,5 6 2 0,8 7-1 16,7 8 2-16,7 6-2 15,6 6 0-15,7 4-1 16,0-2-1-16,0-2-21 16,2-1 6-16,11-2 9 15,1 5 7-15,-1 4 0 16,1 6-8-16,-1 2-1 16,1 0 3-16,-3 14 0 15,2 6-2-15,-4 0-1 16,0 0 8-16,-6 0-4 15,3 0 5-15,-4 0 1 16,-2 2 6-16,0 5-5 16,0-2 5-16,0 1 2 0,0-2-9 15,0-5 0 1,2-9 2-16,0-6-2 0,3-4-11 16,2 0 11-1,4-16 7-15,3-8 3 0,5-5 4 16,1 3 9-16,3 7-6 15,1 4-11-15,-2 7-6 16,1 4-1-16,-4 4 0 16,-1 0 0-16,-5 0-10 15,-3 0 4-15,-6 0-1 16,-2 0 1-16,-2 0-6 16,0 0-11-16,0 0-38 15,-4 0-86-15,-8 0-340 0</inkml:trace>
  <inkml:trace contextRef="#ctx0" brushRef="#br0" timeOffset="-73394.11">638 12306 1041 0,'0'0'361'0,"0"0"-133"0,0 0-95 16,0 0-28-1,0 0-42-15,0 0-1 0,0 0-33 16,0 0-10-16,6-6 1 16,7-10 17-16,6-6 6 15,-1-4-11-15,1-4-16 16,2 2 1-16,-3 3-11 15,-5 4-5-15,-2 4-1 16,-2 5-6-16,-7 5-55 16,1 2-43-16,-3 3-40 15,0 2-139-15,-10 0-275 16,-5 0 50-16</inkml:trace>
  <inkml:trace contextRef="#ctx0" brushRef="#br0" timeOffset="-73135.83">676 12115 803 0,'0'0'392'0,"0"0"-49"16,0 0-96-1,0 0-47-15,0 0-43 0,0 0-34 16,0 0-36-16,0 0-19 16,0 0-23-16,0 0-29 15,0 3-16-15,0 2 0 16,8 5 0-16,8 3 0 15,2 0 2-15,4 4 5 16,1-2-7-16,-1 3-3 16,-2 1-49-16,0-3-35 15,-5-2-45-15,-1-4-65 0,-10-8-67 16,-2-2-117 0,-2 0-845-16</inkml:trace>
  <inkml:trace contextRef="#ctx0" brushRef="#br0" timeOffset="-72446.2399">758 11739 1285 0,'0'0'395'0,"0"0"-179"16,0 0-125-1,0 0-44-15,0 0-35 0,0 0-1 16,0 0 8-16,42 18 5 16,-23-3-2-16,2 7-6 15,2 3-8-15,1 3-8 16,-1 1 6-16,-4 3-6 16,0-5 0-16,-7-3-3 15,-2-2-13-15,-3-6-18 16,-3-4 24-16,-3-5 9 15,-1-4 1-15,0-3 20 16,0 0 13-16,0 0 8 16,-10-13-17-16,-10-8-7 15,-5-2-15-15,-4-6 5 16,-2-3-7-16,0-5 0 0,4-2-2 16,5-2-5-16,8 1-3 15,8 4 4-15,6 2 0 16,0 8-2-16,0 4-2 15,6 8-2-15,8 6 3 16,-1 1 1-16,1 6 2 16,3 1 5-16,0 0 1 15,-5 0 1-15,1 0 0 16,-3 5 12-16,-6 14-1 16,-1 4-12-16,-3 6 12 15,0 3-1-15,0 1 0 16,0-3-4-16,0-6 2 15,0-4-9-15,6-6-1 16,0-5-22-16,4 0 23 0,1-5 1 16,3-2 8-16,3 0 3 15,3-2 3 1,5 0 7-16,3 0-3 0,3-12-4 16,1-5-3-16,-7 2 0 15,1-1-4-15,-10 3-8 16,-5 6-16-16,-8 3-49 15,-3-5-99-15,0 5-140 16,-9-2-1289-16</inkml:trace>
  <inkml:trace contextRef="#ctx0" brushRef="#br0" timeOffset="-72096.9899">1056 11484 818 0,'0'0'905'16,"0"0"-705"-16,0 0-61 15,0 0-58-15,0 0-38 16,0 0-13-16,0 0 1 16,14 0 3-16,-5 9 32 15,5 1-7-15,-1 9-24 16,5 2-1-16,1 2-15 15,4 7-4-15,-3 5-9 16,2 1-5-16,-4-3 0 0,0 0 1 16,-5-5-1-1,-2-8-1-15,-1-8-6 16,-6-4-14-16,-2-6-7 0,0-2-9 16,-2 0-10-16,0 0-9 15,0-9-50-15,0-4-146 16,0-6-610-16</inkml:trace>
  <inkml:trace contextRef="#ctx0" brushRef="#br0" timeOffset="-71682.7">1257 11526 937 0,'0'0'372'15,"0"0"-188"-15,0 0-66 16,0 0-19-16,0 0-4 16,0 0 1-16,0 0-12 15,15-73-1-15,-7 70-12 16,0 0-15-16,5 3-19 16,3 0-21-16,5 6 8 15,-4 15 1-15,1 5 3 16,-3 7-3-16,-3-2-1 15,-4 5-8-15,-1-2-1 16,0-4-2-16,0-4-2 16,-2-8-10-16,1-8 0 15,0-6 1-15,1-4-1 0,4-1 36 16,5-22 20-16,4-13 10 16,5-6-24-16,-1-4-27 15,0 0-10-15,-1 7-5 16,-5 8-1-16,-7 10-18 15,-5 10-54-15,-6 11-97 16,0 8-169-16,0 11-495 0</inkml:trace>
  <inkml:trace contextRef="#ctx0" brushRef="#br0" timeOffset="-71056.8">790 13377 955 0,'0'0'317'0,"0"0"-214"15,0 0 0-15,0 0 13 16,0 0-14-16,75-126-52 16,-55 96-27-16,-1 2-8 15,-2 6-14-15,-8 5 8 16,2 7-9-16,-2 7-1 15,-5 3-104-15,-2 12-57 16,0 7-113-16,-2 3-639 0</inkml:trace>
  <inkml:trace contextRef="#ctx0" brushRef="#br0" timeOffset="-70892.26">952 13403 149 0,'0'0'1441'0,"0"0"-1184"15,0 0-55-15,0 0-97 16,0 0-67-16,0 0-28 16,69-106-10-16,-45 70-22 15,1 2-96-15,2-9-84 16,-9 12-163-16,-3 5-424 0</inkml:trace>
  <inkml:trace contextRef="#ctx0" brushRef="#br0" timeOffset="-70337.13">1079 12733 1045 0,'0'0'401'0,"0"0"-122"16,0 0-70-16,0 0-36 15,0 0-77-15,0 0-20 16,0 0-25-16,-9-17 0 16,9 17-16-16,0 11-6 15,2 1 27-15,11 1-17 0,-1 0-19 16,3 3-12-1,3 0 2-15,0 2-9 0,4 3 0 16,-1-1 5-16,0 0-5 16,-3 0 0-16,-2-4-1 15,-3-2-9-15,-4-3-11 16,1-2-20-16,-6-5-31 16,-2-2-40-16,-2-2-62 15,0-5-50-15,0-10-97 16,0-5-614-16</inkml:trace>
  <inkml:trace contextRef="#ctx0" brushRef="#br0" timeOffset="-70130.55">1270 12661 1313 0,'0'0'372'0,"0"0"-94"16,0 0-99-16,0 0-64 15,0 0-60-15,0 0-24 16,0 0-17-16,-6 0-14 16,6 0-7-16,0 0-12 15,0 0-43-15,0 4-64 16,6 6-67-16,4 0-148 16,-4-4-657-16</inkml:trace>
  <inkml:trace contextRef="#ctx0" brushRef="#br0" timeOffset="-69648.69">1362 12443 1058 0,'0'0'282'0,"0"0"-70"0,0 0-34 16,0 0-31-16,0 0-34 15,0 0-3-15,0 0-29 16,0 0-29-16,0 5-12 16,0 5-2-16,0 4-29 15,4 3-2-15,5-2-6 0,0 3-1 16,2-3 1 0,1-1-1-16,1-3-1 0,1-2-7 15,-2-5-4 1,2-4 11-16,1 0-4 15,4 0 5-15,-4-6 9 0,-1-2-8 16,-3 2 11-16,-5 4-11 16,0 2 0-16,-3 0-1 15,0 0 1-15,-1 8 11 16,2 6-10-16,-2 0 14 16,1 2-7-16,-1 1 1 15,-2 2 2-15,0 1 10 16,0-2-4-16,0 0-9 15,0-4-7-15,-2-3-2 16,-1-2-26-16,1-3-36 0,0-2-18 16,0-2-28-1,-11-2-43-15,6 0-200 0,-7 0-310 0</inkml:trace>
  <inkml:trace contextRef="#ctx0" brushRef="#br0" timeOffset="-69296.31">1288 12461 960 0,'0'0'351'16,"0"0"-155"-16,0 0-60 16,0 0-34-16,0 0-3 15,0 0-48-15,0 0 27 16,54-34 11-16,-34 15-21 16,0 1-19-16,-4 2 5 15,-3 4-12-15,-7 2-23 16,-1 4-4-16,-3 4-14 15,-2 2-1-15,0 0-3 16,0-3-63-16,0 2-136 0,2-2-200 16,-2-1-822-16</inkml:trace>
  <inkml:trace contextRef="#ctx0" brushRef="#br0" timeOffset="-68481.52">1511 12197 1283 0,'0'0'317'0,"0"0"-92"16,0 0-129-16,0 0-31 16,0 0-37-16,0 0 2 15,0 0 38-15,25 9 14 0,-15 3-12 16,4 4-14-16,1 2-20 15,4 4-13-15,-2 1-9 16,3 4-13-16,1-1 5 16,-4 1-4-16,3-4 0 15,-3-1-2-15,-2-4-15 16,-5-5-6-16,0-4 7 16,-4-5 0-16,-3-2-1 15,-1-2-5-15,-2 0 15 16,0 0 5-16,0-10 14 15,-2-8-13-15,-11-4 0 16,-6-6 9-16,-1-6-10 16,-4-2 0-16,4 0 1 0,-3-2 0 15,3 4-1-15,7 6-1 16,2 6 1-16,2 6 0 16,6 6 0-1,1 2-8-15,2 2 2 0,0 2-5 16,0 0 2-16,12-1 3 15,1 5-1-15,3 0 0 16,-1 0 5-16,3 0 1 16,-2 0 1-16,-5 0 0 15,4 6-1-15,-6 5 1 16,-1 3 9-16,-4 4-9 16,-2 2-21-16,-2 4 21 15,0-2 5-15,0 0-4 0,0-4 6 16,0-4 4-1,0-6-3-15,0-4-2 0,0-4 15 16,0 0 15-16,2 0 13 16,0 0-21-16,3 0-18 15,0 0-9-15,8 0 0 16,0 0 10-16,7 0 7 16,4 0 18-16,5-4 17 15,4-10 6-15,4-5 9 16,-2 2-20-16,-1 1-29 15,-8 4-5-15,-4 4-4 16,-8 4-9-16,-5 2 1 0,-5 2-2 16,-4 0 11-1,2 0 16-15,-2-3 56 16,0 2-35-16,0-2-12 16,0 2-36-16,0-12-31 15,-11 4-201-15,-7-5-644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1-10-22T10:54:01.964"/>
    </inkml:context>
    <inkml:brush xml:id="br0">
      <inkml:brushProperty name="width" value="0.05292" units="cm"/>
      <inkml:brushProperty name="height" value="0.05292" units="cm"/>
      <inkml:brushProperty name="color" value="#FF0000"/>
    </inkml:brush>
    <inkml:context xml:id="ctx1">
      <inkml:inkSource xml:id="inkSrc18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10-22T10:59:59.675"/>
    </inkml:context>
  </inkml:definitions>
  <inkml:trace contextRef="#ctx0" brushRef="#br0">18327 3971 358,'0'0'41,"0"0"73,0 0 176,0 0-188,-12-92-29,5 66 32,1 1 1,2 3 7,2 0-52,-1 4 14,2 1-11,-2 0 19,-4 2-50,-3 3-1,-3-1-10,-6 3 3,-3-1 1,-6 2-11,-2-1-3,-3 3 11,-1 0 0,1 3 2,-1-1-12,3 3-2,4 2-4,0 0 0,2 0-6,-1 2-1,-1 7 1,1 1 0,-3 2 0,1 2 0,-2 3-1,-1 3-5,2 3 5,-5 2 0,1 4 1,0 6 1,1 5-1,2 1-1,5 4-1,3 4 1,6-2 0,6 4 0,5-1 0,5 3 1,0 2-1,17 2 1,6 3 0,7 1 0,8 1 7,5 3-7,6 3-1,5 1-1,4 2 1,1-3 0,-1 1 0,-1-3 0,-6-11 1,-3-10-1,-5-14 0,0-11 6,-1-12 2,0-8 6,2 0 17,3-15 10,1-10-10,1-4-12,2-6-5,-2-6-1,-1-4-2,-4-5-4,-3-3 14,-8-1-5,-5-4 10,-7 0 5,-9-1-14,-8 0-3,-4 1-8,0 2 5,-12 0 6,-4 3 8,1 1-14,-1 7 8,3 2-6,2 6 8,2 3-3,0 2-18,-3 3 6,1-4-5,-2 1 10,-7-3-11,-6-1 0,-7-1 1,-9 3-1,-7 2-1,-5 4 1,-3 4-6,0 1 6,3 5 0,3 4 0,9 2-76,12 5-135,16 1-342</inkml:trace>
  <inkml:trace contextRef="#ctx0" brushRef="#br0" timeOffset="2071.4971">18096 4325 225,'0'0'683,"0"0"-543,0 0 0,0 0-57,0 0-16,0 0-12,0 0-5,0-16-13,0 16-7,0 0-4,0-2-5,0 2-8,0 0-3,0-2 0,0 2-4,0-2-4,0 2 8,0 0 4,0-2 1,0 0-6,0 1 1,1-2-9,7 1 0,0 0-1,2 0 0,-1 1-1,-2 1 0,-2 0-1,-2 0 1,-1 0 0,-2 0-6,0 0 6,0 0-12,0 0 5,0 0-2,-8 0 4,-1 4 6,-2 0 0,0-1 8,0 1-6,2-4 0,2 0 4,4 0 7,3 0 3,0 0 10,0 0-3,0-2-11,4-4-11,2 2-1,1 1 0,-2 1-2,-3 2-4,-2 0-8,0 0-7,0 0 4,0 2-9,-10 2-81,2-1-74,0-3-379</inkml:trace>
  <inkml:trace contextRef="#ctx0" brushRef="#br0" timeOffset="15828.9093">18314 4557 101,'0'0'126,"0"0"-56,0 0-41,0 0-20,0 0-8,0 0 0,0 0-1,-8 0 1,6 0 0,0 0 0,-1 0 0,2 0-1,-1 0 1,1 0-1,-2 0-121</inkml:trace>
  <inkml:trace contextRef="#ctx0" brushRef="#br0" timeOffset="16881.0581">18180 4309 212,'0'0'133,"0"0"-41,0 0-50,0 0 7,0 0-17,0 0-6,0 0-7,0-2-6,0 2-12,0 0 2,0 0-2,0 0 0,0 0 0,0 0 0,0 0 0,-2 0-1,2 0 1,-1 4-1,1 1-21,0 0 21,0 0 170,0-3-99,0-2 40,0 0-66,0 0-9,0 0-20,0 0-5,0 0-9,0 0-2,0 0 0,0 0 0,0 0-8,0 0-1,0 0 7,0 1 0,0 1 0,0 1 1,-3-2-5,0 2-1,-2 0-17,-1-2-46,0 3-8,-1-2-82,2 2-80</inkml:trace>
  <inkml:trace contextRef="#ctx0" brushRef="#br0" timeOffset="22368.9796">18174 4342 339,'0'0'46,"0"0"-1,0 0-19,0 0 144,0 0-16,0 0-70,0 0 0,7 0-16,-3 0-10,-2 0-12,1-3-14,-1 2 5,2-1-21,1 0-10,4 0-4,2-1-1,1 0-1,6-2 1,0 3-1,3-1 0,1 0 0,1 1 0,2 0 0,1-2 0,2 2 1,3-3-1,4 0 0,4-2 0,0-1 1,2-2-1,-2-1 1,-5 0 0,-6-1 0,-5 1 6,-4 1-6,-5 4 0,-4-2 0,0 2-1,-2 2 1,0 0-1,-4 1 0,0 0 1,-2 2 0,-2 1 14,0 0-5,0 0-4,0 0-6,0 0-12,-3 0 11,-6 0-5,0 0 6,-3 0 0,-4 0 0,-2 3 1,-2 1 0,-4 0-1,-2 2-1,-4 0-6,-5 0-27,-3 3 5,-4-1 5,-1 2-10,-2 2 8,0 1 15,3-1-15,3 2 18,4-3 8,4 0 0,6-5 0,3 0 0,6-2 1,7-1-1,3-1 0,4-2 2,2 0 14,0 0 12,0 0 7,8-5-20,8-3-9,5-4-5,4 1 0,4-3 0,4 0 0,2-4-1,4 2 1,3-3-1,1 1 0,0 3 0,-4 4 0,-7 1 0,-7 4 0,-8 3 0,-7 1 0,-6 2 0,-4 0 0,0 0-1,0 0-12,-11 0 12,-3 0 1,-4 0 0,-2 2 0,-3 1 1,-3 0-1,0 2 3,-4 0-2,-3 2 0,2 0-1,-2 1 1,3 1 0,2-1-1,5-2 0,1 1 1,2-2-1,4 2 0,0-1 0,3 0 0,2 0-1,2 0 0,1-4 1,2 1 0,2-1-1,3-2 1,1 0 7,0 0 18,0 0 36,11-3-41,6-7-19,5 3 1,5-3-1,7 1 0,5 0-1,7 1 1,4 1 7,0 2-6,-2 0-1,-11 1 6,-9 3-7,-12-1 0,-16 2-40,0 0-116,-5 0-147</inkml:trace>
  <inkml:trace contextRef="#ctx0" brushRef="#br0" timeOffset="24863.0386">18220 3941 766,'0'0'116,"0"0"27,0 0-88,0 0-25,0 0-7,0 0 8,0 0 24,0-2-10,0 2-16,0 0-11,0 0-17,0 4-1,0 8-7,0 4 7,0 2 1,0 0-1,0-1 0,0-1 0,-2-2 0,1-1 0,-1-2 1,2-2-1,-1-3 0,-2-1 0,3-2 0,-1-2 2,1-1 6,0 0 8,-2 0 87,2 0 12,-1-10-41,-1-7-53,1-4-14,-1-5-6,2-4 0,0-3-1,0-3-1,2-1-12,8 2-3,-1 1-19,1 5 12,2 2 14,-3 5-18,2 6 19,-1 4 7,1 5 0,-1 1-9,0 4 4,-1 1-4,-1 1 4,-4 0 3,1 0-7,-3 0-2,-1 1 2,2 4 3,-3 1-2,0 1-4,0 0 12,-3 4 0,-6-1 1,-3 2-6,-4-1 5,0 2 1,0-1 1,3-2-1,-2 0 1,4-3-1,2-1 0,-1 0 0,3-3 0,2 0 6,2-2-6,2 0 0,1-1-1,0 2 1,0-2 0,0 0 0,0 0 0,0 3 0,7 0-7,9 3 7,7 3 1,5 3 0,8 0 0,4 4 0,0-2 0,-1 1 0,-4-2 0,-10-2-1,-7-4 1,-11-2 0,-2-5 9,-5 0 33,0 0 39,0 0-4,0 0-21,0 0-19,0 0-13,0 0-15,0 0-10,0 0 0,3 0-76,0 0-184,4 0-511</inkml:trace>
  <inkml:trace contextRef="#ctx0" brushRef="#br0" timeOffset="27445.4745">18321 4553 332,'0'0'146,"0"0"-77,0 0-42,0 0-19,0 0-8,0 0-1,0 0 1,0-2 1,0 2 1,0 0-1,0 0 0,0-2 0,0 2 0,0 0-1,0-1 0,0 0 1,0 1-1,0 0 0,0 0 0,0 0-1,0 0 0,0 0 0,0 0 1,0 0 0,0 0 1,0 0 6,0 0 2,0 0-8,0 0-1,0 0 1,0 0-1,0 0-1,0 0-1,0 0 2,0 0-1,0 0 1,0 0 0,0 0-2,0 0-19,0-2-11,0 0 9,0 1 8,0 0 15,0 1 1,0 0-1,0 0 1,-1 0-1,1-2 1,0 2-1,0 0 0,0 0 0,0 0 2,0 0 4,0 0-4,0 0 4,0 0-5,0 0-1,0 0-1,0 0-32,0 0-18,0 0 12,0 0 22,0 0 10,-2 0 7,-1 0 0,2 0 9,-2 0-9,1 0 0,2 0-1,0 0-21,0 0-27,0 0 33,0 0 16,0 0 14,0 0-7,0 0-6,0 0 0,0 0-1,0 0-1,0 0 1,0 0-7,0 0-2,0 0 2,0 0 7,0 0 0,0 0 12,0 0 4,0 0-6,0 0-10,0 0-11,-1 0-17,-1 0 8,2 0-117,-2 0-5</inkml:trace>
  <inkml:trace contextRef="#ctx0" brushRef="#br0" timeOffset="29149.0174">18111 4378 413,'0'0'117,"0"0"33,0 0-42,0 0 6,0 0-30,0 0-44,0 0 15,12-22 6,-11 22-25,-1 0-20,0 0-6,0 0-9,0 0 1,0 0-1,0 0 0,0 0 0,2 0 0,-2 0-1,1 0-1,1 0 1,-1 0-1,2 0 1,-1 0-6,1 0-56,0 0 3,-2 0 37,3 0 21,-1 0-5,-2 0 6,3 0 0,-2 0 0,-1 0 15,1-2 18,-2 2 5,0 0-4,0 0-15,0 0-18,0 0 6,0 0-6,0 0 1,0 0 4,0 0 1,0 0-6,0 5 6,-2 4 6,-2 5-1,-3 0-11,2 4 6,2 2-6,-2-1 1,1 1-1,-1-1 7,0 2-2,1-2-5,2 0 9,-1-3-8,1 1 4,1-4-6,1 0 1,0 0 2,0 2-2,0 0 1,0-2-1,1 3 10,1 0-3,1 0 0,-1-1-2,0 1 1,2-2-7,-2 2 1,-1-3 0,1 0-1,-1-1 1,-1 1-1,2-1 1,-1 3 0,1-3 0,-1 1-1,1 1 1,-1-2 8,2 3-9,-1-2 2,-1-1-2,1 1 1,0 0 0,-1-2 6,-1 1-6,0-2 0,0 2 7,0-1-8,0 1 1,0-2 0,0 2 0,2 0-1,2-3 2,-3 1-1,2-2-1,0 2 1,-1-3-1,-1 2 0,1-2 0,-1 0 1,2-1 0,-1-3-1,2 2 1,-1-2 0,-1-2 0,2 1 1,-3-2 5,1 0 6,-1 0 29,-1 0 23,2 0 1,1 0-21,0-11-29,0-2-16,2-24-41,-4 3-198,1-1-973</inkml:trace>
  <inkml:trace contextRef="#ctx0" brushRef="#br0" timeOffset="30042.0384">18135 4342 519,'0'0'135,"0"0"10,0 0-62,0 0-31,0 0-1,0 0 17,0 0 37,-3-1 3,1 1-27,-1-2-22,0 2-15,-2-1-14,0-1 34,-4 1-35,-2 0-17,-2 1-6,-4 0 0,0-2-6,0 2 1,-3 0 1,0 0 10,1 0-3,-2 0-3,-1 0-6,-2 0 10,3 0-9,-3 0 0,-1 0 5,-1 0-5,1 0 6,-2 0-5,3 0-1,0 0 0,4 3 0,0 0 0,1 0 0,-4 1 0,1-1 0,-4 0-1,0 0 0,0 0-1,0 0 0,3 0 1,4-2 0,2 1 0,8-2 0,4 1 0,3-1 1,0 0 9,2 0-1,0 0 18,0 0 7,-1 0-11,1 0-7,0 0 0,0 0-15,0 0 5,0 0-5,0 0-1,0 0 1,0 0-1,7 0-107,5 0-245</inkml:trace>
  <inkml:trace contextRef="#ctx0" brushRef="#br0" timeOffset="30872.5883">18107 4359 580,'0'0'225,"0"0"-79,0 0-58,0 0 15,0 0-37,0 0-1,0 0 8,-11-40 9,9 30 10,-2-3-41,1-1-9,-1-1-6,1-2-1,0-3-10,-2-3-15,2-2-3,0-3-7,0-3 0,0-4 1,1-3 17,-1-3-12,-2-3 5,-3-1-2,1 1-3,-3 2-5,1 4-1,-1 2 5,0 5-4,4 7-1,0 4 12,2 6-11,1 3 10,1 3-3,2 4-7,0 4 0,-1-2-1,1 2-6,0 0-2,0 0-7,0 0 0,0 0-2,0 0-6,0 6-20,0 5-41,0 8-88,1-3-76,4-1-364</inkml:trace>
  <inkml:trace contextRef="#ctx0" brushRef="#br0" timeOffset="32453.4658">18275 4498 332,'0'0'176,"0"0"-26,0 0-63,0 0 34,0 0-52,0 0 4,0 0-47,0-20-15,0 20-10,0 0 0,0 0 16,0 0 3,0 0 6,0 0-19,0 0-7,0 0-6,4 0-4,1 0 9,0 0-6,-2 0-12,1 0 12,-2 0 6,-1 0-5,1 0 6,-2 0 0,0 0 1,0 0 1,0 0-1,0 0-1,0 0 0,0 0-1,0 0-6,0 0 5,0 4-6,0-2 2,0 0 6,-3 2 0,-2-2 0,1 0 2,1 0 6,-1-2-6,3 0-1,-1 0 1,1 0 4,-2 0 4,3 0-9,0 0 13,0 0 22,0 0-13,0-4-10,0 0-13,7 0 0,1-2-2,1 4 1,-2-1 1,-2 2 0,-2 1-1,-2 0-8,1 0 2,-2 0-4,0 1 11,0 4 0,0 1 0,0-4 1,-2 2 0,-4-2 1,-2-2 6,0 2-1,-1-2-6,0 0 5,3 0-4,0 0-2,5 0 13,1 0-2,0 0 5,0 0-3,0 0-12,3-2-1,0 1 0,0 1 0,1 0-10,-4 1 8,0 10-60,0-3-242</inkml:trace>
  <inkml:trace contextRef="#ctx0" brushRef="#br0" timeOffset="34758.5272">18308 4532 35,'0'0'24,"0"0"-8,0 0 2,0 0-18,0 0-14,0 0-33,0 0 37,1 0 9,-1 0-20</inkml:trace>
  <inkml:trace contextRef="#ctx0" brushRef="#br0" timeOffset="35089.0186">18308 4532 23,'1'0'93,"-1"0"-67,0 0-19,0 0-6,2 0 0,-2 0 14,0 0 32,0 0 20,0 0-8,0 0-28,0 0-6,0 0 14,0 0 0,0 0 7,0 0-19,0 0-14,0 0-12,0 0 1,0 0-2,0 0 0,0 0 0,0 0 0,0 0 15,0 0 50,0-1-12,0 1-23,0 0-28,0-2-2,0 2-111,0 0-158</inkml:trace>
  <inkml:trace contextRef="#ctx0" brushRef="#br0" timeOffset="36138.0573">18146 4323 453,'0'0'117,"0"0"-11,0 0 4,0 0-2,0 0 5,0 0 3,0 0-9,0-4-42,0 0-11,0 0-2,0 2-7,0 2-13,0 0-7,0 0-12,0 0-12,0 0-1,0 0 0,0 0-7,0 0-6,0 0 3,0 0-8,0 0 2,0 0 15,0 0-1,0 6-5,0-2-12,-4 2 0,0-3-1,-2 1 11,0-2 8,-1-2-1,1 0 1,1 0 0,2 0-9,2 0-1,-1-3-2,2-2 4,0 0 2,0 1 7,0 2-1,2-2 0,1 2 0,1 2 0,0 0-5,2 0-4,-1 0 0,-2 0 4,1 0 5,-2 0 0,1 6-1,-2-2 0,-1 0 1,0 1-6,0-1 0,0-1 1,-9 0 5,-2-2 1,0-1 0,-1 0 0,2 0-23,4 0 11,3 0 12,1 0 7,2 0 0,0-4-6,0-2-1,2 3 0,4 0 0,-2 3 0,2 0 0,0 0-6,0 3-69,-1 7-181,-2-4-469</inkml:trace>
  <inkml:trace contextRef="#ctx0" brushRef="#br0" timeOffset="37161.3754">18344 4551 84,'0'0'117,"0"0"-16,0 0-52,0 0-26,0 0-7,0 0-3,0 0 0,-2-2 1,2 1-11,0 1-3,-1 0-2,1 0-19,0 0-49</inkml:trace>
  <inkml:trace contextRef="#ctx0" brushRef="#br0" timeOffset="40803.2946">18315 4734 428,'0'0'246,"0"0"-82,0 0-97,0 0-20,0 0-33,0 0-14,0 0 0,0-6-17,0 6-63,0 0-143,0 0-69</inkml:trace>
  <inkml:trace contextRef="#ctx0" brushRef="#br0" timeOffset="42003.081">18306 4971 209,'0'0'109,"0"0"-11,0 0-18,0 0-28,0 0-33,0 0-9,0 0-10,0-8 1,0 6 0,0 2 0,0-1-1,0 1-7,-2 0-90,0 0-89</inkml:trace>
  <inkml:trace contextRef="#ctx0" brushRef="#br0" timeOffset="42875.3789">18306 4971 78,'-7'-17'237,"7"16"-61,0-1-49,0-1-42,0 2-30,0 1-19,2-1-19,1 1-10,1 0-7,2-2 0,-2 2 0,-1-2 0,0 2 0,-3 0 0,0 0-1,0 0-10,0 0-30,0 0 31,0 2 10,0 2 2,-3 1-2,-1-2-6,-2 0 6,1-3 1,-2 1 12,1-1-7,3 0-6,0 0 0,3 0 2,0 0 6,0 0-6,0 0-2,2-1 0,2-1 0,1 1-2,-1 1-4,0 0-2,-2 0-12,-1 0 4,-1 0-3,2 0 6,-2 1 10,0 1-3,0 0-1,0 0 7,0-1-1,0-1 1,0 0 0,0 0 0,0 0 19,0 0 62,0 0-29,1 0-18,2-3 13,0-1 3,0 0-14,-1-1-7,1 3 2,-3 0-23,1 2-8,-1 0 0,0 0-24,2 0-33,-1 0 33,1 0 12,-2 3-1,2-2 12,-2 1 0,0-2 0,0 1 0,0-1 0,0 0-34,-2 0-49,-1 0-28,1 0 53,2 0-1,0 0-75,0 0 81,0-3 54,0 1 74,0 0-2,0 0 32,0 2-58,0 0-30,0 0-16,0 0-19,-3 0 17,-1 0 2,-1 4 0,4-2-9,1-2-2,0 0 11,0 0 4,0 0 29,0 0-27,0 0-6,1 0-154</inkml:trace>
  <inkml:trace contextRef="#ctx0" brushRef="#br0" timeOffset="49324.5896">18086 4346 466,'0'0'231,"0"0"-117,0 0 26,0 0-32,0 0-20,0 0 1,0-4-30,0 4-13,0 0-11,0 0 12,0 0 1,0 0-8,0 0-15,0 0-21,0 0-4,0 0-11,0 4-11,0 7 14,0 3 8,-3 3 0,-2 2 0,-1 1 0,0 1 0,2-1 1,-2 3 0,3 1-1,1 2 0,2-1 1,0 3-1,0 1 1,0-3-2,0 1 1,0 0-1,0-2 1,0-4 0,0 3 0,0 0 0,0-3 0,0 2 0,0 3 0,0-1 0,0 0 0,0 2 1,0-1-2,0-3 2,0 1-1,0-1 0,0 0 1,0-4-1,0 0 3,0-3-3,0 1 0,0-3 0,4 1 1,1 0 0,-2-1 0,2 1 1,-2-1-2,0-3 1,1-2-1,-1-2 0,0-3 1,3-2 0,-3 3-1,0-3 0,-2 0 0,3 1 1,-3-2 0,1-1 0,-2 0 0,0 0 9,0 0 6,0 0 10,1 0-7,1-1-17,-1-5 12,1-1 2,-2-1 9,1-1 3,-1 0-18,2-3-4,-1 0 3,0-6-1,3-1-7,1-5 12,3-9-13,2-4 0,5-10-1,-1-7 1,5-4-1,-2-2-6,-3 0-27,-3 2 11,-3 3 17,-3 7-4,-2 6 4,-2 5-3,1 1 9,0 9 0,1 1-10,-2 7 8,2 2 2,-1 6-6,-1 3 6,-1 2-1,0 2 1,0 3-2,0-1-11,0 2-3,0 0-1,0 0-6,0 0 1,0 0 3,0 0 3,0 0 4,0 0 6,0 2-2,-6 7 2,2 3 5,-2 4 0,-1 2-9,-1 3 9,2 2 0,0 1 1,-3 0 2,2 3-2,-1 1 0,-1 4 0,-1-1 0,-1 4-1,2 2 1,-2 1-1,0 2 1,0 0-1,1-1 1,1-1 0,3-2 0,1-4 0,1-5 0,4-4 1,0-3-1,0-4 1,0-2-1,0-3 0,0-3 0,0 1 1,0-3-1,0 0 1,0-2-1,0-1 1,3 0 0,-3-3 0,0 0-1,1 0 7,-1 0 2,0 0 13,0 0 1,2-3-13,-1-8-2,1-6 8,0-2 5,-1-7-10,2-6-4,0-5 2,0-9-1,0-2-7,0-6-1,1-3 1,-1-2-1,2 0 0,1 1-16,1-3-20,1 6 5,4 3-14,-3 9 12,4 10 13,-7 9 12,-1 12 8,-4 6 1,-1 5-1,0 1-1,0 0-12,0 0-12,-1 0 11,-6 1 13,0 5 0,1 4 0,-1 1-1,1 4 1,-2 3-1,0 7 1,0 2-5,-1 1 5,1-1 2,0 1-1,0-2 0,2 1 0,0-1-1,-1 0 0,1 4-1,0 2 2,0 4-1,0 2 0,-1 0 1,0 0 0,3-2 0,-2-6 0,0 0 0,0-6 0,3-3 0,2-4 6,1-4-5,0-2 7,0-3-7,0-4 0,0 2 0,0-4 6,0-2-7,0 0 2,0 0 7,0 0 1,0 0 1,0 0 11,0 0 4,0 0-5,0 0-10,0 0 4,0 0-5,0 0-9,0 0 5,0 0-5,0 0-1,0 0 7,0 0-6,7-12-1,0-3-119,2 1-189</inkml:trace>
  <inkml:trace contextRef="#ctx0" brushRef="#br0" timeOffset="58553.0807">19755 3943 614,'0'0'114,"0"0"41,0 0 14,0 0-17,0 0-68,0 0-12,-3-37-8,3 35 7,0 1-1,0 1-26,4 0-30,3 0-12,8 0-2,5 0 0,9 9 0,4 5-1,2 3 1,1 6-1,-1 0 1,-4 2-1,-3 1 0,-4-1 1,-5-1-1,-7 0 0,-4-3 0,-6-1 0,-2-3-1,0-3 1,-5-3 1,-9 0 1,-3-7 2,-3 0 4,-4-4-1,0 0 4,-1-4-9,4-9 6,5-6 4,11-6-1,5-5 29,22-5-21,19-4-12,14-4-6,6-1-1,0-1 1,13-13-85,-18 11-88,-14 5-779</inkml:trace>
  <inkml:trace contextRef="#ctx0" brushRef="#br0" timeOffset="62036.1228">18821 5778 149,'0'0'101,"0"0"0,0 0 23,0 0 7,0 0-7,0 0 18,0 0-19,49-65 2,-43 52 4,-1 1-30,-2 2 5,-2 2-5,-1 1-20,0 1-39,0 2-6,0 1-22,-4 1-2,-5 1-9,-3 1 0,-4 0 0,-4 3-1,1 8 0,-2 5 0,2 2-2,2 2 2,4 1-1,7-1-1,6-1-6,0-3 6,8-3 1,14-2 0,6-3 1,6-2 0,2 1 0,0-1 2,-4 0-1,-6 5 0,-4 2 0,-4 1-1,-6 7 0,-6 0 0,-4 1 0,-2 1 0,-2-2 0,-14-2 0,-5-4 7,-4-5 2,-2-3 3,1-5 1,2-2 3,5 0-10,9 0 1,3 0 3,4-2-2,2-4-8,1 2-1,0 1-56,0 3-81,3 0-147,5 0-338</inkml:trace>
  <inkml:trace contextRef="#ctx0" brushRef="#br0" timeOffset="65003.3442">19603 5664 176,'0'0'641,"0"0"-467,0 0 5,0 0-73,0 0-44,0 0-16,0 0 11,-7 0-9,5 0-4,1 0-10,-5 0-20,-3 4-13,-6 6 1,-3 4-1,-3 4 0,-3 2-1,3 2 0,-3 0 0,2 2 0,-2 0 0,3-1 0,-1-1 1,-1-4-1,5 0 1,1-4 0,3-3 0,-1-1-1,3-3 2,-1-2 4,1-2-4,1 0 0,0-2-1,-1-1 1,-2 0 4,4 0-5,-1 0 6,3-1-6,1-6 5,3-1 3,2-4-8,1 0 5,1-1-6,0-1 0,0 2 1,0 0 0,4 2-1,4-1 1,5 0-1,-1 0 0,4 2 0,0 1-1,1 3 0,-1 2 0,1 0-5,0 2 6,1 1-1,1 0-1,-3 0 0,-1 0-4,-1 0 5,-2 4-9,0 4 8,-2 2 1,2 3-8,-3 0 8,0 5 0,0 0-1,1-1 2,-1-1 0,2 0 0,1-5 0,0-2 0,2-6 2,1-3 18,6 0 40,0-1 12,3-9 1,-3-4-16,-3 0-3,-3 1-17,-6 1-14,-2 4 1,-4 2-13,-2 1-5,-1 4-6,0-1 0,0 2-20,0 0-119,-10 2-61,-2 4-56,2 2-272</inkml:trace>
  <inkml:trace contextRef="#ctx0" brushRef="#br0" timeOffset="65574.4194">19906 5595 1092,'0'0'200,"0"0"5,0 0-111,0 0-65,0 0-29,0 0-16,0 0-6,-4 11 12,2 6 10,-2 4 1,2 6 17,0 2 1,2 6-6,-1 0 0,1 1-7,-2 0-5,1 0 6,-2-5-1,1-4-5,1-3 5,-2-3-5,1-5 1,0-4 0,0-4-1,2-4 5,-1-2-5,-1-2 8,1 0-9,-2-1-99,0-8-100,0-7-214</inkml:trace>
  <inkml:trace contextRef="#ctx0" brushRef="#br0" timeOffset="65917.7288">19863 5695 168,'0'0'222,"0"0"128,0 0-201,0 0-36,31-78-37,-19 60 11,4 4-14,0 1-34,0 2-23,3 4 2,-1 1-7,1 5 2,-1 1 14,-3 0-2,-3 0-15,-2 1-8,-5 10-2,-5 1 1,0 5-1,0 4 1,-13 4 12,-4-2-11,-4-1 5,2-1 3,-2-4-2,2 0 5,3-6-3,3-2 0,6-2-9,5 0-1,2-3-74,0-4-440</inkml:trace>
  <inkml:trace contextRef="#ctx0" brushRef="#br0" timeOffset="66550.8627">19900 5782 150,'0'0'121,"0"0"529,0 0-485,0 0-13,0 0-44,0 0-24,0 0-24,0 4-14,0-4-2,0 3-21,0 0-23,0 4 0,5 3-2,12 3 2,9 3 1,6 2 12,10 4 13,6 0 22,-3 0-7,-1 1-7,-9-4-14,-7-2-5,-10-6-8,-6-2 8,-6-4 15,-5-4 29,1 1 20,-2-2-13,0 0-10,0 0-22,1 0-18,1 0-10,1 0-6,5-8 0,0 1-160,0-1-220</inkml:trace>
  <inkml:trace contextRef="#ctx0" brushRef="#br0" timeOffset="68584.0594">20195 5409 773,'0'0'233,"0"0"-35,0 0-110,0 0-56,0 0-29,0 0-3,0 0-1,-1-3-1,1 3 2,0 0 0,0 0 2,3-2 28,10 0 43,5-4-37,3 2-18,-3-2-7,-2 4-3,-4-2-7,-4 2 9,-5 0-1,-1 2-3,-2 0-5,0 0-1,-14 0-105,-1 0-116,-2 0-497</inkml:trace>
  <inkml:trace contextRef="#ctx0" brushRef="#br0" timeOffset="69134.5134">20336 5188 599,'0'0'187,"0"0"-13,0 0-25,0 0-55,0 0-27,0 0-18,0 0-1,34-8-25,-18 8-11,5 0-11,4 6 9,1 6-9,2 4 1,-1 1 4,-3 1-6,-5 3 1,-4 1-1,-4 2 1,-3 1-1,-6-3 1,-2 1 0,0-5 1,-5-2 4,-9-7 0,-3-3 8,-2-6 9,-2 0 46,1-6-24,3-13-13,8-7 1,9-9 37,1-3 3,29-1-36,10-2-28,11 1-9,28-15-54,-10 10-139,-11 2-77</inkml:trace>
  <inkml:trace contextRef="#ctx0" brushRef="#br0" timeOffset="73806.0045">19126 6692 863,'0'0'135,"0"0"43,0 0-47,0 0-17,0 0-41,0 0-8,0-39 5,0 36-29,-2 0 4,-1 0 9,-5 3-17,-2 0-20,-2 0-17,-5 0-1,-2 3 0,-3 9-6,0 2 5,2 4-5,-1 2 0,5 1 5,0 1 1,6 0 0,4-2-2,4-3-7,2-1 2,0-2 6,12-1 1,6 0-7,4-3 8,6-3 1,1-1 1,-1 0-1,-4-1 1,-5-1-1,-2 0-1,-5 2 1,-5 1-1,0 0 0,-5 3-1,-2 2 1,0 0-1,-5 2 1,-11 0 0,-5 0 0,-3-3 1,-3-1 7,-2-4-7,2-5 5,1-1-5,6 0 9,5 0 1,2 0 5,6-1 0,3-2-15,1 2 8,1-1-7,2 2 0,0-3-2,0 2-1,0-1-57,12-7-79,8-1-142,2-1-523</inkml:trace>
  <inkml:trace contextRef="#ctx0" brushRef="#br0" timeOffset="74251.4922">19364 6739 713,'0'0'168,"0"0"4,0 0-42,0 0-39,0 0-34,0 0-21,0 0-4,-7 0-3,7 0-13,0 0-6,0 0-1,4 0-8,11 0 14,9 0 30,6-3-12,4-4 5,2 0-9,-1 2-10,-6 1-12,-2 1-6,-6 2 0,-7 1-1,-4 0-44,-7 0-123,-3 4-3,-9 4-37,-5-2-200</inkml:trace>
  <inkml:trace contextRef="#ctx0" brushRef="#br0" timeOffset="74549.3896">19333 6907 693,'0'0'173,"0"0"8,0 0-19,0 0-81,0 0-26,0 0 16,0 0-22,89-27-20,-62 19-8,1-1-10,2 2-1,-1 1-9,-1 3 0,-1 1-1,-3 0 0,-2 2-17,-7 0-133,-3-1-196</inkml:trace>
  <inkml:trace contextRef="#ctx0" brushRef="#br0" timeOffset="75401.8788">19733 6516 954,'0'0'274,"0"0"-82,0 0-41,0 0-68,0 0-34,0 0-19,0 0-6,0-10-6,0 10-9,0 0-9,0 3-9,1 9 2,2 8 7,2 5 0,-2 7 0,0 6 1,-2 4 0,-1-3 8,2 1-8,-1-5 6,-1-5-7,0-5 0,0-9-1,0-4 1,0-5 0,3-4 1,-3-2-1,1-1 11,2 0 13,1-1 8,5-12 7,0-4-25,4-6-7,-1-5-7,3-4 1,-2-4-1,2 1 0,-3 1-10,-1 8 0,-3 6 8,-3 8-5,-2 4 7,-2 5-2,-1 2-11,0 1-12,0 0-6,0 0 9,0 0 12,0 0 9,0 1-1,0 6 1,0 3 0,-3 3 0,-6 2 0,-1 2 0,0 3 1,-4 0 0,4-3 0,1 1-1,1-3 1,1-2 0,4-4 0,0-3 0,1-2 0,2-2 0,0 0-1,0 0-2,8 0 3,8 0 0,3-2 0,6 0 7,2 2-6,1-2 0,-4 2 0,-2-2 0,-7 1 0,-4 0 0,-3 1 0,-3 0 0,-2-2-1,-2 1 0,-1-1 0,0 0 0,2 0 0,-1 0-28,7 0-141,2-1-143,-1-9-904</inkml:trace>
  <inkml:trace contextRef="#ctx0" brushRef="#br0" timeOffset="76222.0767">20327 6503 1069,'0'0'191,"0"0"31,0 0-75,0 0-86,0 0-61,0 0-1,0 0-12,0 31 13,0-6-1,0 5 1,0 6 0,0 3 0,-3 1 0,-3-1 1,1 0 5,0-8-6,0-2 0,2-6 0,-1-6 2,2-7-2,0-2 1,1-5 5,-1-3 3,-1 0 6,-3 0-4,-1-9 1,-1-7-11,2-9 0,0-5 0,5-7 1,1-5-2,0-4 0,12-2-6,6 3-14,0 4 5,3 9 8,-1 9 5,0 5 1,-1 6-11,1 6 3,-1 5 9,0 1-2,-2 0-5,-4 0 6,-2 0 0,-4 3-10,-4 6 4,-1 2-2,-2 3 7,0 3-4,-14 4 6,-3 0 1,-3 0-1,-4 1 0,0-1 0,2-3 1,0-2 0,5-2 0,4-4-1,3-2 0,5-2-1,3-1 0,2-1 0,0-2 0,0 2 0,9 2 0,3 1 1,6 2 0,1 0 8,5 4 3,3 2 5,1-1-7,2 4 4,-2-5 2,-2 2-7,-3-4 3,-6-4 3,-6-2 5,-5-3 3,-5 0 23,-1-2 23,0 0-16,0 0-22,0 0-16,0 0-14,0-4-10,0-15-173,0 0-147,0-1-503</inkml:trace>
  <inkml:trace contextRef="#ctx0" brushRef="#br0" timeOffset="76536.4865">20538 6302 798,'0'0'139,"0"0"24,0 0-57,0 0-45,0 0-24,0 0-9,0 0-12,54-13 7,-27 8 2,3 0-5,-5 3-10,1-2-7,-8 3 3,1 0-6,-6 1-50,-5 0-283</inkml:trace>
  <inkml:trace contextRef="#ctx0" brushRef="#br0" timeOffset="77020.0581">20841 5998 333,'0'0'509,"0"0"-331,0 0-33,0 0-77,0 0-48,0 0-17,0 0 4,69 9-6,-47 7 0,-1 8 9,0 5-8,0 8 11,-3 3-3,-2 4-3,-5 3 2,-3-3-8,-5-4 8,-3-5-9,0-9 8,-7-5-7,-6-8 17,-5-7 37,-2-6 61,-2 0-26,1-9-40,4-14-21,10-7 13,7-7 8,11-9-6,23-8-27,17-3-10,10 2-7,5 4 0,-4 11-12,-4 9-52,4 1-94,-17 7-152,-13 5-827</inkml:trace>
  <inkml:trace contextRef="#ctx0" brushRef="#br0" timeOffset="81854.0796">18915 7453 476,'0'0'190,"0"0"-22,0 0-37,0 0-22,0 0-10,0 0 1,0 0-13,18-18 6,-18 18-26,0 0-16,0 0-18,0 0-14,0 0-6,0 0-11,0 0-2,0 0-5,0 0-5,0 4-3,0 7 12,0 5 0,0 4 1,0 7 0,0 5 1,0 2-1,0 4 0,0 0 0,0-1 1,0-1-1,0-4 1,0-6-1,0-5 1,0-4 0,0-9 1,0-2 5,-1-4-6,1-1 5,-2-1-5,2 0 7,0 0-6,-2 0 8,1 0-9,-2 0-1,-4 0-62,-5 5-95,0 0-46,-2 0-158</inkml:trace>
  <inkml:trace contextRef="#ctx0" brushRef="#br0" timeOffset="82060.2981">18785 7886 143,'0'0'581,"0"0"-380,0 0-33,0 0-58,0 0-58,0 0-32,81-50-7,-45 43-4,3 0-9,0 1 0,2 0-28,-10 2-176,-9 0-342</inkml:trace>
  <inkml:trace contextRef="#ctx0" brushRef="#br0" timeOffset="82504.9432">18845 7419 565,'0'0'200,"0"0"-84,0 0-73,96-14-23,-64 12-18,6 2-2,-10 0-22,-7 0-194</inkml:trace>
  <inkml:trace contextRef="#ctx0" brushRef="#br0" timeOffset="89012.8524">19129 7791 91,'0'0'92,"0"0"5,0 0-51,0 0-5,0 0-4,0 0 5,0-14 30,0 12-46,0-1-10,0-1 21,0 1-11,0-1-18,0-2 18,0 2 30,1 0-24,-1 1-12,0 0-15,0 2-5,0 1-75,0 0-84,-4 0-232</inkml:trace>
  <inkml:trace contextRef="#ctx0" brushRef="#br0" timeOffset="89241.9561">19129 7791 512</inkml:trace>
  <inkml:trace contextRef="#ctx0" brushRef="#br0" timeOffset="90404.9359">19129 7791 512,'-14'-97'196,"14"96"-59,0 1-27,0-1-4,0 0-25,0-2 1,0 3-25,0 0-11,0-2 12,0 2-17,0 0-20,0 0-9,0 0-2,0 0 2,0 0-2,0 0 4,0 0-6,0 0 0,0 0 3,0 0 3,0 0 4,0 0 5,0 0-4,0 0-2,0 0-1,0 0-6,0 0-4,0 0 2,0 0-7,0 0 2,0 0-2,0 0 0,0 0 0,0 0 0,0 0 0,0 0 0,0 0 0,0 0 0,0 0-1,0 0 0,0 0-2,0 0-4,0 0-4,0 2 9,0 6-1,3 0 1,0 2 1,0 4-1,-1-1 0,1 3 1,-2 2-1,1 1 1,-2 3 0,0-2 0,0 0 0,0-2 0,0-3 1,0-1-1,0-6 1,0 1 0,0-3-1,0 0 1,0-3-1,0-2 0,-2 3 0,2-1-1,0-2 1,0 2 1,0-1-1,0-2 0,0 1 0,0-1 0,0 0 15,0 0-3,2-3 4,11-8-8,2-6-6,6-5-1,1-6 5,5-3-5,-3-3-1,1-1 0,-4 2 0,-4 4 0,-6 5 0,-2 7-1,-3 5 1,-2 5 2,-3 4-1,1 2-1,-2 1-9,0 0-15,0 0 0,0 6 11,0 4-5,-5 3 2,-3 1 7,-2 2-5,-6 0-1,2 4 9,-5-1 5,0 5 0,-1-3-1,-1-1 1,4-4 0,1-1-1,4-5 2,1-2 0,4-2 1,1-4-1,5 0 0,-1-2 0,2 0 0,0 0 9,0 0 5,0 0 1,0 0-6,0-4-8,6-2 0,5 2 0,2 0-1,4 1-1,4 0 0,-1 3 0,-1 0-1,-3 0 1,-4 0 0,-3 4-12,-2 3 3,-1 4 8,0 5 1,2-1-1,0 3 1,1-4-4,0-3 5,3-6 1,0-5 5,0 0 1,2 0 12,-2-4 11,-1-4 8,-3 0-4,-4 2 1,-1 2-16,-3 1-6,2 2-1,-2 1-11,0 0 6,0 0-7,0 0-7,0 0 1,0 0-6,0 0-17,0 0-44,-5 0-65,-1 0-89,0 0-430</inkml:trace>
  <inkml:trace contextRef="#ctx0" brushRef="#br0" timeOffset="94361.8641">20095 7606 544,'0'0'114,"0"0"-42,0 0 23,0 0-13,0 0 1,0 0 28,0 0-17,-40 13-45,25-4-30,-6 1-4,-2 3-5,-2 1 1,0 3-9,-2-2 5,2 2 2,0-1-8,-1-3 8,2-2 4,2-4 13,1 0 5,6-4 2,0-3-8,5 0-5,1 0-10,0 0 13,2-8 17,5-1 5,2-4-3,0-4-22,6 0-5,9 1-9,3 1-5,4 2 0,3 6-1,2 4-1,1 1 0,1 2 0,-2 2-5,0 10-1,0 5 1,-2 3 5,-1 2 1,-6 4 0,-2-1-1,-2 0 0,-3-1 0,0-4 0,2-7 1,1-3 0,6-8 1,3-2 0,9-1 12,6-11 6,-1-6 0,2-1 2,-6-1-4,-8 3-2,-7 4-8,-9 5 8,-7 4 4,-2 4-19,0 0-34,-16 4-103,0 7-85,3-1-91</inkml:trace>
  <inkml:trace contextRef="#ctx0" brushRef="#br0" timeOffset="96470.0808">20556 7464 355,'0'0'638,"0"0"-421,0 0-81,0 0-75,0 0 2,0 0-10,0 0 0,-1-12 14,1 12-2,0 0 4,0 0-31,0 0-27,0 0-11,0 0-18,0 7 1,0 6 11,0 5 5,0 5 1,0 6 1,0 3-1,-3 2 0,0 2 0,2 1 1,-2-2 0,-1-2 0,1-5 0,3-6 0,-1-5 2,1-5-2,0-6 0,0-4-1,0 0 6,0-2 7,0 0 6,8-2 8,3-10-8,1-8-3,6-3-6,-1-7 0,3-3-2,4-2-8,-1-1-1,4 0 1,-4 5-1,-2 7 1,-6 7-1,-3 6 1,-4 4-1,-5 4 1,-3 2 0,0 1-6,0 0-11,0 0-8,0 4 7,0 4 18,-2 4 0,-7 2 0,2 1 0,-4 3 0,-3 2 0,0 1 0,-2-1 1,1 0-1,0-3 0,3-3 0,3-3 0,4-4 0,4-3 0,1-4 1,0 0-1,7 0 0,11 0 1,6 0 0,3 0-1,1 0 0,-1 0 0,-2 6 0,-5 1 0,-2 1 0,-6-1 0,-2-2-1,-5 0 1,-2-4 0,-2-1 0,-1 0-1,0 0-66,0 0-69,0-4-365</inkml:trace>
  <inkml:trace contextRef="#ctx0" brushRef="#br0" timeOffset="98810.8161">21058 7275 139,'0'0'0</inkml:trace>
  <inkml:trace contextRef="#ctx0" brushRef="#br0" timeOffset="99753.4243">21087 7372 696,'0'0'275,"0"0"-71,0 0-75,0 0 44,0 0-42,0 0-34,0 0 13,0-31 4,0 28-21,0 1-34,0 2-9,0 0-13,0 0-6,0 0-19,0 0-10,0 0-2,0 0-7,0 7-7,0 10 13,0 8 1,0 7-1,0 8 1,0 3 0,0-1 1,0 1-1,-1-4 1,-4-6 0,2-5 0,-1-7-1,1-7 1,2-6 0,1-4-1,0-2 1,0-2-1,0 0 1,0 0-1,0 0-29,0 0-30,0-3-40,-2-12-141,0-1-63,-2 1-99</inkml:trace>
  <inkml:trace contextRef="#ctx0" brushRef="#br0" timeOffset="100303.3818">21010 7378 550,'0'0'179,"0"0"29,0 0-84,0 0 25,0 0-68,0 0 9,0 0 20,-9-17-21,9 17-23,0 0-23,0 0-21,0 0-13,9 0-9,6 0 1,3 0 0,4 0 0,3 9 0,2 1 0,2 5 0,-1 3-1,0 5 0,-2 4 0,-1 2-1,-3 3 2,-6 0-1,-5-2 0,-8 2 0,-3-3 0,-4-2 1,-17-2 0,-9-2 0,-4-4 5,-7-3 3,-3-4-8,2-3 1,3-4-1,6 0 9,6-2-8,10-3-1,6 0 0,8 0 0,3 0 9,0 0-2,8-2-8,14-8-51,-2 3-142,-1 0-165</inkml:trace>
  <inkml:trace contextRef="#ctx0" brushRef="#br0" timeOffset="100928.1421">21132 7301 689,'0'0'167,"0"0"24,0 0-84,0 0-8,0 0-47,0 0-20,0 0-12,0-22-13,0 22 6,0 0 3,0 0 12,0 0 14,0 0 0,0 0 6,0 0 7,0 0 11,0 0-5,0-1 8,0 1-31,0-1-25,0-1-12,0 2 0,0-1 1,0 1-1,0-2 7,0 2-6,0 0-2,0 0-9,9 0-178,-1 0-322</inkml:trace>
  <inkml:trace contextRef="#ctx0" brushRef="#br0" timeOffset="101080.9507">21132 7301 355</inkml:trace>
  <inkml:trace contextRef="#ctx0" brushRef="#br0" timeOffset="101402.9616">21132 7301 355,'36'-54'232,"-36"54"-31,0 0-70,0 0-25,0 0-16,0 0 1,0 0-30,0 0-21,0 0-5,0 0-3,12-1-21,3-5-9,6-1 7,1 0 5,1 0 5,-3 1 14,-2 2 14,-7 0-14,-5 2 2,-5 2 6,-1 0-21,0 0-20,-6 0 0,-12 0-1,-4 3 1,-5 2 0,0 1 1,-1 1 0,0-3-1,2-2 1,4 1 1,1-3-2,9 2 1,2-2 0,5 0 0,4 0 0,1 0 12,0 0-11,14-5-2,21 1-7,-6 0-85,1-1-259</inkml:trace>
  <inkml:trace contextRef="#ctx0" brushRef="#br0" timeOffset="101915.117">21311 6948 816,'0'0'237,"0"0"-68,0 0-69,0 0-49,0 0-35,0 0-5,81 0 5,-45 0 15,1 1 4,0 9-12,-2 2-7,-4 3 3,-4 5-18,-6 5 1,-5 5-1,-6 3 6,-4 3-7,-4 1 0,-2-4 1,-3-3 7,-12-7-7,-9-9 18,-3-7 8,-3-7 42,2 0-11,3-17 9,8-10 27,7-10 0,10-7-20,13-8-16,23-1-32,16 1-18,11 5-8,4 8 0,-3 9 0,-6 9-9,-1 5-94,-17 6-136,-14 3-455</inkml:trace>
  <inkml:trace contextRef="#ctx0" brushRef="#br0" timeOffset="108915.4677">15594 2994 439,'0'0'111,"0"0"-24,0 0 41,0 0-45,0 0-31,0 0-25,-24 0-18,21 0 1,-1 0 7,1 1-4,1-1 2,1 1-4,-2-1-2,1 0-2,-1 2 12,2-2 14,1 0 12,0 0 22,0 0-8,0 0-27,0 0-13,0 0-6,0 0-2,-2 0-9,2 0-1,-1 0 6,-1 0-7,-2 2 0,2-2 0,-3 1-2,0 0 2,-1 1 0,0-1 0,1 1 0,-3 1 0,0 0-1,-2 1 1,-1 2 0,-4 0 0,2 2-1,-2 0 1,3 0-1,-1 2 1,5 1 0,-1 1-1,1 0-5,0 3 5,-1-1 1,0 3-1,-4-1 0,0 3 1,0 0 0,0 3 0,1-1 0,0 1-2,3 0 1,1-1-5,4 0 6,-2 2 0,3-2 0,1 3 0,1 0 0,0 3 1,1 0-1,0 1 0,0 1 0,0 1 0,0 2 0,2 1 0,2 2 0,-1 0 0,2 4 0,0 0 0,1 1 0,0-2 0,1-1 0,4-7 0,1-3 0,4-6 1,2-2-1,1-3 1,3-4 0,0-2 0,0-1 8,2-3-8,-1 1 0,0-1-1,1 0 1,1-2 0,4 0 0,-1-2 0,3 1 0,1-3 7,0 0-6,0 0-2,-5 0 10,1 0-9,-5 0 15,-3-6 16,1 2 20,-3-2-17,0 0-17,0 0-8,0-1-4,0 0 5,-2-3 10,2-2 2,0-2-6,0-3-6,-1-1-1,-1-2 9,-3-1 1,-1-3-4,-4 2 7,1-2 2,-3 1-6,1-2-4,-3 0-6,1 1 17,-1-2-4,2-1-8,0-1-3,-1 1-3,-1-3 1,-2 1 3,-1-1 4,-1 4-6,0-1 5,0 1-2,-3 1 0,-6 0 0,-1 0 1,1-2-7,-2 0-7,-2-4 0,1 2 1,-4 0 1,1 1 4,-5 3-6,-3 3 1,-4 1 0,-4 3-1,-2 0-2,-2 1 2,4 1-1,6 0 1,8 5 1,4 1-1,8 6 0,-1 3-77,3 1-408,-1 0-696</inkml:trace>
  <inkml:trace contextRef="#ctx0" brushRef="#br0" timeOffset="110219.9067">16172 5286 459,'0'0'180,"0"0"38,0 0-108,0 0-35,0 0-26,0 0-5,-91 20-12,69-9 11,-1 1-2,-6 4-1,1 2-22,-2 4 9,0 2-2,1 3-11,2 4-2,0 4-6,3 3 1,0 1-1,0 4-5,2-1 17,2 3 0,1 0 1,5 0-10,3 1 10,3 0-13,4 4-6,2 0 6,2 2-6,0 1 3,0-4-3,6-3 0,8-7 2,5-5-1,6-5 5,5-2 4,3-3 12,4-1 8,2-2-5,1-3-6,1-4-9,-4 0 0,1-6 0,-3 0-4,-1-4 7,1-2 17,-3-2 3,1 0-1,0 0-3,-1 0-8,3-6-4,0-2 5,-1-4 0,2-1-4,-2-1-3,-1-1 8,-2-2 2,2-1-6,-3-4 6,0 0-9,-2-5 1,-1-2 11,-5-7-3,-1-3 6,-2-10-6,-2-4-3,-5-6-4,-2-4-5,-4-1-5,-6-3 4,0 1 1,-6 0-7,-13 1 1,-5 6-7,-5 5 0,-4 7-1,-3 10 1,0 6-14,3 11-33,-3 2-136,9 9-192,5 1-735</inkml:trace>
  <inkml:trace contextRef="#ctx0" brushRef="#br0" timeOffset="111373.571">18022 6423 950,'0'0'190,"0"0"-63,0 0-43,0 0-46,0 0-16,-94-17-4,75 17-3,-3 5 2,-5 12-16,-2 2 6,-6 9-6,-2 8-1,-3 7 0,2 7 2,3 5 6,3 3-2,8-1-5,8 3 1,4-2-2,9 1 1,3 0 0,0 0 0,5 1 5,12 0-5,7-3 6,4-2-5,5-6-1,3-8 11,5-7-2,2-9-9,-3-8 22,0-5 15,-2-7 14,-1-3 1,0-2-8,1 0-19,1 0-8,3-5-11,0-2 2,-1-4-2,-4 0 11,-3-3 20,-4-5 23,-3-1 15,0-7-8,3-7-21,0 0-18,4-6-5,-2 0-11,0 1-3,-2 1-2,-6 4 1,-2 2 1,-4 1 3,-6-2 21,-4 0-16,-5-4 0,-3-4-5,0-6 0,-2-5-6,-9-6-6,-6-5-1,-1 4 0,-5 1 0,-1 10-9,3 9 9,-4 13-2,-2 6-15,-23 12-66,6 4-133,-3 3-289</inkml:trace>
  <inkml:trace contextRef="#ctx0" brushRef="#br0" timeOffset="112716.4067">21647 4807 925,'0'0'85,"0"0"-61,-85-26 2,49 17 18,3 4 79,2 5-78,3 0-20,-2 0-15,2 0 5,-4 10-7,-2 5-6,-1 9 9,-2 7-11,0 10 0,-6 19 1,3 2-1,5 6 0,-1 15 0,8 5 0,2 22 0,10 2 1,16-8 5,3-12 4,24-11-1,9-1 0,4-14 8,-1-11-2,-3-14 2,0-6 15,10 1 1,5 1 28,5 0-1,1-9 1,-2-9-13,-2-7 11,2-4 11,3-4-19,1-3-20,1-1-16,1 0-5,-4-4 5,-2-11-5,-4-6 28,-1-7 13,3-7 8,-1-8-15,5-5-14,4-6-16,0-4-2,-3-2-4,-6-4-1,-5-13-6,-10-12 1,-16-16-1,-18-4 5,-9 4-6,-35 13 0,-15 9-2,-16 8 1,-16 6-1,-11 13-11,-12 14 12,-2 11-5,-4 9 5,1 6-5,5 12-10,23 4-53,9 0-73,25 11-139,22-4-235</inkml:trace>
  <inkml:trace contextRef="#ctx0" brushRef="#br0" timeOffset="113955.2852">21432 3086 955,'0'0'123,"0"0"7,0 0-50,0 0-5,0 0 2,0 0-23,-55-63-25,46 60 6,-3 3-16,-6 0-12,-7 0-7,-8 7 1,-6 8 1,-5 5 4,-3 2-5,0 7-1,2 4 2,0 6-1,5 8-1,0 5 0,2 16 1,1 18 1,16 12-1,11 4-1,10-11-1,23-7 1,7-21-2,3-11 2,-2-14-1,5-3 1,10-4 0,11 4 7,10-4-6,2-8 18,3-7 21,2-7-1,-1-4-3,3-5-1,-1 0-4,-1-9 1,-2-10 5,-3-8 26,-4-10 22,3-24-24,0-23-15,-4-26-11,-11-9-10,-17 7-4,-14 7-11,-11 12-9,-9 2 5,-2 1-6,-25 3-1,-17 5 0,-13 1-5,-13 0-6,-11 6 2,-5 8 1,-7 20-6,-6 17 5,-4 14-2,-3 16-6,-2 7-36,3 27-57,6 7-110,24-5-95,17-5-268</inkml:trace>
  <inkml:trace contextRef="#ctx0" brushRef="#br0" timeOffset="119670.0357">19269 2936 745,'0'0'130,"0"0"68,0 0-62,0 0-26,-18-78 27,16 56-4,1-4-42,-2 3-30,-2 2 29,-1 1 9,-2 3-30,-3 4-19,-4 4-16,-7 3-23,-2 3-11,-7 3 1,-5 0 0,-3 6 6,-3 9-7,2 5-1,-2 5-1,-1 5 1,4 3-1,3 4 1,5 1 0,3 1-1,2 2 1,2 0-1,5 9-4,-2 3 6,3 5 0,5 2 1,2-1 5,7-1-6,4-3 1,0-3-1,15-4 0,10-1-1,8-3 1,7-3-1,11-1-5,7-8 6,3-6 0,5-8 0,1-8 0,0-8 0,-1-2 0,-2-12 2,-4-11-1,-4-8 11,-5-11 1,-8-5-7,-7-20 6,-10-16 1,-12 3-3,-9 6-9,-5 11-1,-10 15 1,-7-1-1,-5-1 0,0 9 0,-1 7 2,-1 6-1,2 4-1,4 2 0,-2 5 0,7-1-1,0 6 1,2-1 0,-2 4-2,-23 2-57,3 4-212,-7-3-379</inkml:trace>
  <inkml:trace contextRef="#ctx0" brushRef="#br0" timeOffset="129862.9767">21633 5496 136,'0'0'808,"0"0"-571,0 0-92,0 0-42,0 0-33,0 0-41,5-35-23,-2 35-4,1-2 7,1 2-9,1-3-1,1 3 1,1-1 7,-2 0-6,4 0 0,-1 1 9,0 0-1,-3 0-8,0 0 7,-1 0-7,-1 0-2,-3 2 1,-1 4-1,0 0 2,0 0-2,-4 0 2,-9 0 7,-5-3-8,-2 0 8,1-3-7,2 0-1,4 0 3,7 0 6,6-3 4,0-3-13,0 0 1,8-1-2,3 3 1,3 0-1,-1 2-6,-2 2-1,-2 0-3,-3 2-7,-3 9 12,-3 2 6,0-2-1,-11 2 0,-5-5 1,-7-1 0,1-3 7,4-2-6,3-2 9,8 0 3,4-2 1,3-8-6,0 1-6,0-2-2,4 5-1,1 0 1,-1 4-6,-2 2 6,-2 0-20,0 0-33,0 2 23,-8 5 17,1 0 7,-2-1 6,6-2-1,0-1 0,3-2-9,0-1 10,0 0 0,7 0 0,8 0 9,3 0-8,0 0 1,-3-4 5,-5 0 8,-3 0 11,-4 0 9,-2 1-5,-1 1-20,0 1-8,0 1-2,0 0-13,0 0-5,0 3 12,-3 4-1,-3 0 6,1-2 1,2-1-1,2 0 1,1-4 1,0 0 11,0 0-3,0 0 1,0 0 4,0-6-6,0-1-8,4-2-1,1 4 0,0 1-70,-4 4-38,-1 0-132,0 0-259</inkml:trace>
  <inkml:trace contextRef="#ctx0" brushRef="#br0" timeOffset="131290.001">21512 3554 879,'0'0'118,"0"0"-61,0 0-30,0 0-17,0 0-8,0 0-1,0 0 0,50-2-1,-48 2 0,-1 2 0,1 6 1,-1-2 1,-1 2 5,0-2-1,0 0-5,-3 0 15,-11-1 26,-3-2 7,-1-1-10,1-1-16,8-1-3,8 0 37,1-3 26,7-8-54,13-3-28,6 0-1,1-1 0,2 5-1,-6 1 0,-3 3 0,-8 4 1,-7 2-6,-5 0-16,-2 8 12,-16 8 3,-9 3 7,-4 2 0,-5-2 1,6-2 0,3-4 0,8-6 2,7-2 4,6-5-6,4 0 17,2 0 9,0-7-14,6-7-13,5-2-1,-2 2-7,-7-3-56,-2 6-162,0 1-580</inkml:trace>
  <inkml:trace contextRef="#ctx0" brushRef="#br0" timeOffset="132041.6955">19091 3350 889,'0'0'123,"0"0"-26,0 0-16,0 0-22,0 0-30,0 0-9,0 0-14,74-52-6,-74 52-1,0 3 0,0 6 0,-3 2 0,-13 2 0,-6 1 1,-5-2 8,-1-2 0,0-3 0,5-2-7,5-3 11,8-2 1,7 0 26,3-3 4,0-8-27,13 0-15,6-3 0,1 3-1,-1 4 0,-3 6-2,-3 1-12,-6 9-20,-2 7-115,-4-2-153</inkml:trace>
  <inkml:trace contextRef="#ctx0" brushRef="#br0" timeOffset="133093.9093">15563 3625 781,'0'0'101,"0"0"-75,0 0-24,0 0 6,83 0-2,-65 0-6,-4 1 0,-3 5 0,-3 0 0,-5-2 0,-3 2 0,0 0 4,-2 2 25,-7-3 55,-2-1-16,2-1-19,4-3 3,2 0 39,2 0-14,1-7-12,0-6-28,0 0-27,7-3-10,1 4 2,-1 1 5,-1 7 0,-3 4-7,0 0-32,0 9-9,-3 26-50,0-1-60,0-3-186</inkml:trace>
  <inkml:trace contextRef="#ctx0" brushRef="#br0" timeOffset="133956.1273">16282 5992 887,'0'0'166,"0"0"-9,0 0-91,0 0-2,0 0-26,0 0 17,0 0 6,7-38-7,1 31-8,-1 2-15,-2 1-9,1 4-16,-3 0-6,1 0-7,1 9 7,-1 7 0,0 5 1,-4-2-1,0 0 0,-4-3 3,-8-4-2,-3-5 6,-1-5-6,2-2 6,1-10 1,4-10-8,3-2 2,4 1-2,2 5 2,0 3-2,0 6-6,11 6-7,11 1-53,-4 12-118,-1 1-167</inkml:trace>
  <inkml:trace contextRef="#ctx0" brushRef="#br0" timeOffset="134867.3651">18240 6823 1318,'0'0'215,"0"0"-138,0 0-11,0 0-36,0 0-15,0 0-14,0 0-1,-10-19-12,9 19 1,1 7 5,-2 4 5,1 2 1,-4 1 0,-2 2 0,-2-2 0,-1-3 0,0-1 8,3-3-8,3-5 2,1-2 5,3 0 6,0-11-12,0-3 7,9-1-8,1 1 1,-3 4-1,0 4 1,-6 3 22,1 3-15,-2 0-8,1 0-13,1 11-6,3 14 18,0-1-139,-4-3-243</inkml:trace>
  <inkml:trace contextRef="#ctx0" brushRef="#br0" timeOffset="137882.1087">18423 4992 431,'0'0'117,"0"0"-74,0 0-30,0 0-12,0 0 1,0 0-1,0 0-1,0-8 0,0 8-6,0 0-6,-5 0-103,2 0-273</inkml:trace>
  <inkml:trace contextRef="#ctx0" brushRef="#br0" timeOffset="138194.7091">18423 4992 199</inkml:trace>
  <inkml:trace contextRef="#ctx0" brushRef="#br0" timeOffset="140892.7212">18423 4992 199,'-60'-24'165,"67"20"1,1-1-44,-2 0-44,0-1-10,-1 4 3,-1-2-15,-1 2-21,-2 1-25,1 1-3,-1 0-6,1 0-1,-2 0 0,0 0 0,0 3 0,0 6 0,0 3 0,-5 2 2,-6 0 9,0-2-1,-1-4-10,-1 0 10,2-5 0,1-3 3,2 0 0,1 0 6,2-9-2,4-3 8,1-3-14,0 0-3,0 1-7,3 1-1,4 5 1,4 2-1,4 4-6,-2 0-4,2 2 9,-3 0 0,0 0-5,-6 0-1,-3 8 5,-3-2 1,0 4-1,-5 1 2,-8 1-1,-2 1 1,-1 0 1,1-3-1,2-2-1,3-5 1,4-1 0,0-2 6,3 0 5,0 0-10,3-11 6,0 1-7,0-5 0,0 0-2,6 0-9,8 1 0,1 2 4,-2 5 5,2 4 1,-4 3-9,-4 0 4,-2 3-3,-4 10 3,-1 2 5,0 2-2,0 1 3,-4 1-1,-5-4 1,-5 0 0,1-5 0,-1-5 1,1-2 1,2-2 2,2-1-3,2 0-1,4-6 1,3-6-1,0-2-1,3-3-13,10 1 5,1 3 2,2 1 0,-2 4 5,2 3-4,-2 2-1,-1 3 6,-4 0-6,-2 0 5,-1 2-5,-2 5 5,-3 3 1,-1 1-1,0 3 1,0-1-1,-6 1 2,-6-1 0,-1-3 0,-1-2 0,2-4 0,2-1 1,2-3 8,4 0 1,2-3-1,2-9-8,0-1 1,0-5-1,11 2-1,5-1 0,-1 2 0,0 3-1,-2 5-6,-3 5 6,-2 2-6,-2 0-2,-1 0 8,-4 8 0,1 2 0,-2 1-1,0 2 2,0-2-1,-3 0 1,-9-1 0,-2-3 0,1-1 1,-2-3 1,5-3 7,-1 0-8,4 0 9,1-6-9,6-7 0,0-1-1,0-3-18,14 1-2,0 1-9,2 4 13,-1 3 8,0 4 7,-3 2 0,-1 2 0,-3 0-7,0 6-1,-2 4 7,-3 5 0,-3 1 1,0-1 0,0 2 1,-4-3 1,-9-1-1,-3-3 8,0-4 4,-2-4-5,0-2 2,6 0-8,3 0-1,6-8 9,3-5-9,0-3-1,12-2-12,6 2 11,1 3 1,1 1-1,-4 6 0,1 4 1,-5 2 0,-1 0 0,-5 4-8,-3 7 8,-3 1 0,0 1-1,0 0 1,-4-2 1,-8 1 0,-1-4 0,-4-2 8,1-3-6,0-3-2,3 0 6,4 0-5,5-5-1,4-7 1,0-1 9,9-4-10,6 4 0,1 1 0,1 4 0,1 2 10,-5 3 21,0 3-13,-2 0-17,-5 7 0,-3 6-1,-3 1 0,0 0 1,-1-3-1,-12-3 1,-4 0 9,3-5-9,0-2 5,1-1 1,6 0-6,5 0 9,2-7-10,0-5-2,9 0-15,6-1 5,0 1 5,0 6 6,-5 0 0,-2 5-1,-4 1-4,0 0-4,-3 0 3,-1 7-9,0 3 7,0 2 8,-3 2-9,-8-2 3,-2 2 6,-2-1 0,1-2 0,1-1 1,3-3 0,3-4 1,6-2 0,1-1 14,0 0 2,0-8-16,6-5 0,6-1 0,3-2-1,-3 3 0,-1 2-1,-3 4 1,-2 4 0,-3 3-1,-1 0-21,-2 0 3,0 8 8,0 0 4,0 2-1,0 1 7,-5-1-9,-1 2 10,-4-4 0,0-1 0,-1 0 0,-1-4-1,2-2-32,2-1-13,2 0 27,2-2 19,4-10-1,0-2-1,3-2 1,7-3 1,4 3-1,2 2-6,-1 3 7,1 2-1,-2 5 1,-2 4 0,-2 0-1,-2 0 0,-4 9-6,0 3 6,-2 2 0,-2 3 1,0-3-1,0 1 1,-10-3 0,-2-1 1,-5-2 11,1-1-5,-3-5 9,0-2-16,2-1-18,2 0 9,1-3 8,5-6 0,6-5 0,3-3-38,0-3 7,5 0 8,12 0 9,0 5 9,1 4 4,0 4 2,0 3-1,-3 4 1,0 0-1,-5 0 1,-2 8 0,-2 3 0,-4 1 0,-2 0 0,0 0 0,0 0 0,-2-2-1,-9 0 1,1-1 2,-4-5-2,1 2 10,-2-4 5,3 0-14,1-2 1,4 0 7,4-2-8,3-8 7,0-2-7,3-5-1,12 3-1,0-1 1,1 3-1,-4 3-1,-1 4 1,-4 3 0,-4 2-8,-1 0 2,-1 5 6,-1 3 0,0 2 1,0-2-1,0 0 1,0 2-1,-7-4 1,-5 0-7,-2-2 7,-3-1-1,3-2-44,0-1 25,4 0 10,4 0-4,6-6 14,0-2 5,2-3-5,11-1-7,1 4-5,-1 3-90,-1 2-142,-3 3 107,-3 0 99,-1 0 30,-1 3 7,-1 3 0,-2 1 1,-1 0 2,0 1 8,0 0 1,0-1 51,-10 0 2,-2 2-24,-4-3-25,1 1-15,-8-6-29,6 1-114</inkml:trace>
  <inkml:trace contextRef="#ctx0" brushRef="#br0" timeOffset="142145.039">18497 4632 649,'0'0'118,"0"0"-9,0 0-37,0 0 3,0 0 3,0 0-30,0 0-28,0 0-19,20-30 2,-18 30-3,-1 0 0,3 0 0,-1 0-7,0 5 7,-1 4 1,-2-2 0,0 2 7,0-3-2,0-1 3,-5-1-8,-3-3 11,0-1 2,2 0-2,0 0-6,3-7 1,3-5-1,0 1-6,0 0 0,9 1 0,5-1 1,0 5-1,1 2-8,0 1 7,-3 3-6,-2 0 1,-4 1-7,-4 11 6,-2 4 7,0 0 1,0 0-1,-3-1 1,-7-4 0,1-2 1,-2-3 4,-2-5 9,2-1-4,1 0-3,1-1-1,6-11-1,3-2-5,0-1 1,3-1-2,10 1 0,-2 4 0,3 1 0,-2 4 0,1 2-2,-3 4 0,-1 0-8,-3 0-7,-3 4 11,-1 6 6,-2 2 0,0 0 0,0 0 0,-11-5 0,-3 0 0,-5-2 10,0-3-3,1 0 2,1-2-8,5 0 5,1-3 1,9-7 0,2 1-6,0-3 0,7 1 1,7 1-2,2 4 0,1 0 1,-3 2-1,-2 4 0,-2 0 0,-3 0-3,-4 4-2,-2 4 5,-1 0 1,0 0 0,-4 0-1,-9-2 1,-1 0 5,-2-5-4,4 2 8,0-3-4,6 0-6,1 0 2,5-10-2,0 0-8,5-2-26,7 2-11,4-1-15,0 2-64,-5 4-481</inkml:trace>
  <inkml:trace contextRef="#ctx0" brushRef="#br0" timeOffset="143126.0079">18502 4627 660,'0'0'148,"0"0"-36,0 0-16,0 0-60,0 0-35,0 0 0,0 0-1,0-1-1,0 1 0,1 0 1,-1 0 1,0 0 23,0 0 23,0 0-13,0 0-5,0 0-13,0 0-6,0 0-9,0-3-1,8 0-47,-2-1-101,3-2-431</inkml:trace>
  <inkml:trace contextRef="#ctx0" brushRef="#br0" timeOffset="144531.2482">21480 3659 889,'0'0'123,"0"0"-39,0 0-34,0 0-44,0 0-6,0 0-29,0 0-16,-100 23-56,55-1-74,-4-1-175</inkml:trace>
  <inkml:trace contextRef="#ctx0" brushRef="#br0" timeOffset="145443.9466">18597 4572 320,'0'0'218,"0"0"-118,0 0-41,0 0 0,0 0 26,0 0 37,0 0-4,5 0-31,-5 0-52,0-2-13,0 1-12,0-1-2,0 2-7,0 0 0,0 0-1,0 0 1,0 0-1,0 0 0,0 0 0,0 0-1,0 0-9,6 0-59,1 0-112,-1 2-8</inkml:trace>
  <inkml:trace contextRef="#ctx0" brushRef="#br0" timeOffset="146631.9434">21626 5561 449,'0'0'357,"0"0"-168,0 0-47,0 0-58,0 0-25,0 0-10,0 0 11,0 0 4,0 0-2,0 0-7,0 0-20,0 0-16,-1 0-3,1 0-3,-2 0-13,0 0 1,-2 0 5,-3-1-6,-8 0-11,-6-1-32,-11 0-56,-8 1-9,-39-2-34,8-1-92,-1-2-300</inkml:trace>
  <inkml:trace contextRef="#ctx0" brushRef="#br0" timeOffset="147210.3722">18463 4598 722,'0'0'98,"0"0"-54,0 0-44,0 0-32,0 0-4,0 0-135</inkml:trace>
  <inkml:trace contextRef="#ctx0" brushRef="#br0" timeOffset="147856.9192">18260 6592 763,'0'0'120,"0"0"-68,0 0-22,0 0-15,0 0-4,0 0-11,0-79-28,0 44-196,2-4-167</inkml:trace>
  <inkml:trace contextRef="#ctx0" brushRef="#br0" timeOffset="153987.8979">21417 7619 477,'0'0'166,"0"0"-17,0 0-41,0 0-15,0 0 11,0 0-15,0 0-18,1 0-30,3 0 7,-3 0-2,-1 0 17,2 0-10,-2 0-12,0 0 1,0 0-10,0 0-6,0 0-8,0 0-3,0 0-13,0 0 0,0 0-2,0 0-1,0 5 1,0 5 0,1 3 6,-1 3-6,0 3 0,0 2 2,0 4 8,0-2-10,-4 3 1,-1-4 1,1-1-1,-1-3 0,4-3 0,-2-7 0,3-2-1,0-5 2,0-1-1,0 0 0,0 0 13,0 0 2,0 0 21,0 0-11,6-11-7,7 0-18,2-6 0,4-3 2,4-4-2,1-4-1,4-1 0,1-6 1,-4 3-1,-3 3-1,-7 8 0,-5 7 1,-4 7 0,-4 3 0,-2 4 1,0 0-1,0 0-10,-3 0-4,-12 10 3,0 4 10,-4 3-1,-1 1 1,4 0-1,0 0 2,4-3 0,3-3 2,2-2-2,2 0 0,2-7 0,1 0 1,2-2-1,0-1 0,0 1-1,0-1 1,0 2-2,12 1 2,5 0 0,5 2-1,3 1 1,2 2 0,-1 3 0,-2 1 0,-4-1 0,-5 1 1,-1-3-1,-5-3-34,0-2-87,-1-4-152,-2 0-602</inkml:trace>
  <inkml:trace contextRef="#ctx0" brushRef="#br0" timeOffset="155319.0208">18993 8051 510,'0'0'158,"0"0"-66,0 0-37,0 0 6,0 0-2,0 0-16,0 0-10,0-2-7,0 2 3,0 0-15,3 0-13,0 0-1,3 0 0,5 0-1,0 0-105,-2 0-92</inkml:trace>
  <inkml:trace contextRef="#ctx0" brushRef="#br0" timeOffset="158703.3663">19857 7691 451,'0'0'72,"0"0"-72,0 0-17,0 0-8,0 0-69,94-26 73,-81 22 21,-3 2 34,-5-1 28,-2 2 29,-3 1 17,0-1-12,0 1-10,0 0-35,0 0-47,0 0-4,0 0-1,0 5 0,0 1 0,-2 0-50,-1-3-22,-1-1 6,-3 0 54,-1-2 13,1 1 10,-3-1 23,0 2-3,3-1-11,1 0-10,1 1-2,2-1-4,-1 1-2,0-2-1,-3 3 1,0-1 6,-2-1 46,-1 2 3,2-1-5,2-1-2,3-1 29,1 0-1,2 0-6,0 0-19,0 0 7,0 0 5,0 0-14,4 0-4,8 0 1,5 0-18,9-7-12,8 0-5,8-3 1,8-1 10,5-3 3,3 1 7,-2 0 34,-7 2-15,-8 4-22,-11 2-17,-11 2-7,-9 0-5,-5 3-1,-5 0 7,0 0-5,0 0 4,0 0-5,0 0 1,-8 0-1,-8 0 0,-8 3 11,-6 4-11,-8 1-1,-3 2-1,-2 1 0,-5 3-8,3-4 0,1 3-1,5 0 0,5-4 8,4 1-11,4 0 12,6-4-9,3-1 9,5-2 0,5-1 1,2-1 1,2-1 0,2 0 9,1 0 6,0 0 11,0 0 9,0-3 4,12-7-20,7-2-18,11-2 5,9-3-7,10-2 0,4 1 1,6 2 5,-4 0 17,-7 4-9,-14 4-8,-10 2 0,-12 5-5,-8 0-1,-4 1 0,0 0-1,0 0-63,-4 2-71,-23 17-53,2-4-103,-2-1-328</inkml:trace>
  <inkml:trace contextRef="#ctx0" brushRef="#br0" timeOffset="159487.1047">19889 7954 734,'0'0'184,"0"0"-51,0 0-63,0 0 30,0 0-34,0 0-25,0 0-8,-1 3 8,1-3-8,0 1-17,0-1-1,0 2-15,0-1 1,12-1 41,9 0 82,10 0-29,10-5-11,11-7-31,4-3 3,5-3 7,-1 4-2,-5-1-9,-10 5-20,-12 1-22,-9 3-1,-9 3-8,-7 2 5,-5-1-4,-3 2-1,0 0 10,0 0-5,0 0-6,-13 0 1,-12 0 0,-9 0-1,-10 9 1,-8 0-1,-4 4-1,-6 2 0,3 1 1,3 1-11,4 2 5,6-4 5,10 0 0,8-3-2,8-4-6,7-2 8,7-4-7,4 0 7,2-2-5,0 0-1,8 0 7,11-8 1,10-2-1,8-6 1,9-1 8,7 1-3,5-4 10,1 3 0,1 0-15,-5 3 5,-7 3-4,-8 2-2,-12 2 6,-10 3-4,-7 2-2,-8 1 6,-3 1 4,0 0-2,-9 0-8,-14 0-6,-12 0-43,-31 6-70,8 1-142,2-4-273</inkml:trace>
  <inkml:trace contextRef="#ctx0" brushRef="#br0" timeOffset="160120.8803">19740 7736 696,'0'0'131,"0"0"-59,0 0-30,0 0 7,0 0-24,0 0-15,0 0 7,-10 2 67,10-2 9,0 0-15,4 0 6,10 0 35,8 0-8,9-4-36,10-5-31,8-2-15,8-3-1,8-3 17,3-3 4,0 0 2,-7-1 9,-9 2-13,-14 2-19,-13 7-6,-13 3 3,-6 4 23,-6 2-11,0 1-34,-9 0-3,-12 0 0,-12 1-9,-10 8 8,-8 2-9,-9 3 3,-2 3 5,-2 1-18,-3 3-7,6 1 9,7-1 7,6-2 0,11-3 5,11-3 5,11-6-1,10-6 1,5-1-6,0 0 7,20-12 1,12-9 6,11-1-6,9-3 7,8 3 2,1 1 3,-4 7 0,-5 7-12,-10 7-2,-9 0-9,-10 6-156,-9 13-126,-8-1-54,-6-6-627</inkml:trace>
  <inkml:trace contextRef="#ctx0" brushRef="#br0" timeOffset="160490.3693">19819 8084 899,'0'0'183,"0"0"-38,0 0-32,0 0-4,0 0-34,112-28 10,-67 18 4,3-4-34,5 3-21,1-4-20,0 3-5,-5-1-9,9-4-19,-14 5-141,-10-4-192</inkml:trace>
  <inkml:trace contextRef="#ctx0" brushRef="#br0" timeOffset="164767.3029">18318 4688 403,'0'0'159,"0"0"-35,0 0 4,0 0-9,0 0-66,0 0-14,0 0 45,26-35 12,-23 30-24,0 0-17,-2 4 26,-1 0-20,0 1-7,0 0-7,0 0-24,0 0-4,0 0-3,0 0-4,0 0-5,0 0 3,0 0 0,0 0 2,0 0-5,-3 0 6,-4 0-11,-8 4 4,-3 4-5,-4-1 6,-5 3-6,-2 2 0,-4-2 0,-4 5 0,-8 1 1,-1 0-1,-6 4 11,0-2-5,-1 2-1,1-3 4,0 3-8,4 0 4,1-1-6,3 3 1,4-1 1,0 2-1,4 2 0,0 0 0,2 2 0,-1 2-1,1-2 1,-1-2-1,1-1 0,5-2 0,1-2 1,0 1-1,3-5 0,-2 1 1,2-2 0,-2 1-1,0-3 1,1 4-1,0-3 0,1 3 0,0-3 0,2 2 0,3-2 0,-2 0-1,3-2 1,1 1 2,-1-3-2,-1 1 1,1 1-1,-1-1 0,1 2 0,-2-1 1,0 0 0,3-1-1,0-3 0,5-2 0,0 0 0,2-1 0,1-1 0,-1 1 0,-1 1 0,-4 0 0,-1 0 1,-2 2-1,0-1 1,1 1-1,2-3 0,6-2 0,3 1 0,5-3 0,1-1 0,1 0 0,0 0 0,0 0 8,0 0 3,0 0-1,0 0-10,0 0 0,12 0-94,6 0-176,1-8-326</inkml:trace>
  <inkml:trace contextRef="#ctx0" brushRef="#br0" timeOffset="165420.0171">16893 4859 1038,'0'0'132,"0"0"-64,0 0-42,0 0-10,0 0-8,0 0-7,0 0 0,-4 2 0,4 7-1,0 2 7,5 7-1,2 6 1,-1 6-1,2 3-4,-1 4-1,0 1 0,-1-1 6,-1-4-6,-1-7-1,1-5 1,-1-5 5,-2-6-5,-1-3 0,-1-5 1,0-2 4,2 0 5,-1-3-11,2-29-17,0 2-155,-1-4-162</inkml:trace>
  <inkml:trace contextRef="#ctx0" brushRef="#br0" timeOffset="165736.3663">16938 4836 153,'0'0'147,"0"0"-8,0 0-27,0 0 34,89 0-41,-55 4-18,3 1-26,2 1 18,-5 4-27,-4 0-33,-9 1-11,-6 2-8,-9 2 0,-6 4 11,-2 3 22,-17 6 12,-8 4 9,-8 5-31,-5-1-7,-2-4-8,3-2-2,6-8-5,7-4-1,11-4 0,8-7-1,4-3 0,3-1-9,9-3 9,7 0-53,4-3-179</inkml:trace>
  <inkml:trace contextRef="#ctx0" brushRef="#br0" timeOffset="166156.8763">17335 4916 637,'0'0'330,"0"0"-95,0 0-51,0 0-43,0 0-43,0 0-24,0 0-8,-4-9-30,4 9-23,0 0-13,0 0-7,0 0-3,0 6-5,0 7 14,1 3 1,4 8 0,1 1 0,-2 3 0,2-2 0,-3-4 1,-2-4 0,1-6 1,-2-5-1,1-5 1,1-2-2,7-8-54,0-12-113,1-5-499</inkml:trace>
  <inkml:trace contextRef="#ctx0" brushRef="#br0" timeOffset="167672.9689">18295 4747 629,'0'0'156,"0"0"23,0 0-95,0 0-25,0 0-31,0 0-4,0 0 18,0 0 24,0 0-16,0 0 5,0 0-17,0 0-9,0 0-10,0 0-12,0 0-1,6 0 7,8 0-3,3-3-1,7-2-2,1 1-6,2 1 0,1 0 0,-1 2 0,-1-3 1,-3 0-1,0 1 0,-3-1 1,-1 1-1,-2-1 5,0 1-6,2-2 1,2 2-1,-1-3 1,3 1 0,3-1-1,0 0 0,4-1 1,0 1 0,1 0 7,2-4-7,2 2 5,2 0 1,2-2-6,4-1 8,3-1-2,7-2-6,3-2 17,4 1 5,1-3 13,0-2-3,2 0-6,0-1-6,1-1-4,14-7-5,17-2 4,18-4-4,5 3-2,-6 2-3,-14 5 3,-10 1 4,-2-2 0,-1 2-4,0-1-8,-15 8 7,-9 1-2,-12 6 0,-4 2 12,6-1-4,4 0-2,1-1-12,-6 0 6,-6 2 0,-5-2-6,-3 0 5,-3 1-5,-3 2 0,-5 1 0,-3 1-1,-5 0 1,-4 3 1,-2-1-1,-4 0 6,-2 2-6,-1-2 5,-1 1 3,-3 1 4,0 0 6,0 0-4,-13 1-15,-50 0-98,2 0-180,-8 2-249</inkml:trace>
  <inkml:trace contextRef="#ctx0" brushRef="#br0" timeOffset="168275.3579">19473 4643 755,'0'0'297,"0"0"-42,0 0-63,0 0-31,0 0-37,0 0 21,0 0-37,40-53-30,-40 53-50,0 0-28,0 8-13,0 12 2,0 9 11,-4 3 0,-2 6 0,2 0 0,-1-1 0,1-5 0,1-5 0,0-8 1,-1-5-2,3-7 1,-1-5-25,1 0-18,-2-2-22,0 0-14,-1-22-84,-1 2-106,1-7-101</inkml:trace>
  <inkml:trace contextRef="#ctx0" brushRef="#br0" timeOffset="168591.3509">19360 4586 492,'0'0'137,"0"0"103,0 0-148,0 0-64,0 0-27,0 0 6,0 0 23,68 4 1,-35 4 35,2 4 15,1 1-27,-7 6-34,-5 4-13,-8 2-6,-7 5 0,-7 4-1,-2 1 1,-3-1 8,-15 0-3,-9-3 1,-7-3 16,-9-5-4,-8-5 4,0-4-11,0-7-11,9-4 0,6-3-1,14-14-154,11-6-379</inkml:trace>
  <inkml:trace contextRef="#ctx0" brushRef="#br0" timeOffset="169110.8589">19621 4823 32,'0'0'915,"0"0"-647,0 0-110,0 0-87,0 0-38,0 0-24,100-59-6,-73 56-3,-3 3 1,-5 3-1,-6 10-10,-1 7 8,-7 3 1,-5 7-6,0 2 7,-2 2 0,-11 1 1,-4-2 6,-2-4-6,1-3 15,5-5 12,4-7-5,3-6-4,6-4-10,0-4 5,9 0 43,19-7 35,14-8-10,15-4-46,7-4-17,1-2-7,0-1-11,-7 1-1,-8-10-85,-14 10-137,-20 3-276</inkml:trace>
  <inkml:trace contextRef="#ctx0" brushRef="#br0" timeOffset="169951.8387">18512 4669 753,'0'0'110,"0"0"35,0 0-12,0 0-7,90-77-19,-63 52 5,4-6-2,2-5-31,4-7-2,5-7-27,0-6-8,10-16 12,10-16-23,12-25-7,5-10-13,-3 3 1,-3 10 3,-9 19 24,-1 9-20,-12 15-1,-10 14-7,-8 8 0,-6 3-5,3-5-6,2-5 0,-2 0 0,-8 9 0,-9 12 1,-7 9-1,-5 10 1,-1 6-1,0 5 0,0 1-24,0 0-80,0 9 35,0 4 22,0 3-26,0-1-16,0 2 24,0-3-59,-9 0-7,-12 4-9,1-4-167,0-4-382</inkml:trace>
  <inkml:trace contextRef="#ctx0" brushRef="#br0" timeOffset="170526.9877">19117 4352 772,'0'0'377,"0"0"-221,0 0 17,0 0-42,0 0-26,0 0-35,0 0-38,0-41-32,0 41-16,1 8 3,-1 9 6,2 4 7,-2 6 0,1 0 0,-1 3 2,0-5-2,0-5 1,0-6-1,0-4 1,0-5-1,-6-3-44,-4-2-10,-1 0-38,-1-16-55,-1-7 24,-1-27-84,4 4-26,4 0-128</inkml:trace>
  <inkml:trace contextRef="#ctx0" brushRef="#br0" timeOffset="170798.0533">19033 4157 512,'0'0'261,"0"0"-67,0 0-50,0 0-79,0 0-65,0 0-3,0 0 2,9 7-1,4 7 2,3 1 0,6 1 0,5-1 0,4 1 2,0 1-2,-2 2 0,-4 0 0,-10 2 0,-7 2 0,-8 1 0,0-1 1,-11 2 6,-13-4 3,-6-1 11,-2-5 12,-4 0 3,3-3-17,3-2-12,3 0 2,10-1-9,7-4-20,7-1-170,3-4-322</inkml:trace>
  <inkml:trace contextRef="#ctx0" brushRef="#br0" timeOffset="171259.4123">19328 4279 618,'0'0'291,"0"0"-104,0 0-61,0 0-87,0 0-13,0 0-6,91-45-5,-66 35 5,-2 3 0,-5 1-10,-7 4-2,-4 2-7,-3 0-1,-4 4-8,0 9 8,0 3 0,0 2 1,0-1 0,-5-3-1,2-2 6,0-4-5,1-2 6,2-2-7,0-2-2,5-2 2,9 0 1,6 0 60,1 0-3,-1 0-9,-4 0-5,-5 5-27,-6 9-15,-5 5 4,0 9-5,-25 8 7,-13 3 0,-26 14-8,-39 9-50,12-13-200,7-8-571</inkml:trace>
  <inkml:trace contextRef="#ctx0" brushRef="#br0" timeOffset="172407.2221">18555 4663 199,'0'0'357,"0"0"-131,0 0-13,0 0-14,0 0-34,0 0-34,0 0-34,12-21-17,-12 18-30,-5-1-21,-9 1-14,-1-3-5,-6 0 2,-5 0-11,-9 1 15,-4-2-15,-7-3 5,-2 0 1,-4-3 12,1-2 12,-2 0 12,1-1-7,-2 0-21,1 0-6,3 3-8,1-2-1,7 4 2,0 0-1,-1-1 0,-2 2-1,-2 2 1,-3-2-1,-4 0 1,-2 1-1,1-2 0,2 1 1,1 1-1,5-4 3,5 0-3,1-2 15,0-1 0,2-2 9,-3-2 0,-4-3-23,-2 0 14,-7 0-6,-2 1-3,-3-3-6,2 4 2,6-1-1,1 6 1,8-1 4,1 5-5,0-3 8,-5 3-8,-7-1 0,-11 1 0,-4-1 0,0 0 0,2 3 0,7 0 0,11 3-1,10 0 1,9 1-1,10 0 1,9 3 13,2-3 8,2 0 5,2 1-13,1-1-8,-1-1-4,1 3-1,2 0 5,1 4-6,1 0-5,0 0-29,15 2-84,32 0-99,-3-2-112,2 0-398</inkml:trace>
  <inkml:trace contextRef="#ctx0" brushRef="#br0" timeOffset="173124.2393">16923 3652 836,'0'0'127,"0"0"50,0 0-46,0 0 9,0 0-10,0 0-18,0 0-36,-33-31-14,33 31 5,0 0-28,0 0-33,0 0-6,0 6-17,0 12 9,0 4 8,0 7 0,2 7 0,2 3-1,3 0 1,-1-1 0,-2-4 1,3-7-1,-2-7-2,-2-7 2,-2-6 1,1-5 0,-2-2 5,0 0 15,0-12-4,0-7-11,0-9-6,0-1-41,-5-8-47,-6-1 4,0-1 9,-3 4 17,1 3 43,4 10 8,2 4 7,1 8 1,5 3 6,1 3-6,0 0-1,17 3 0,12 0-1,8 0 1,10 1 0,3 0 0,1 1 0,-3 11-1,-7 6 1,-8 1-2,-11 5 2,-14 1-1,-8 3 0,-12 4 1,-18 4 1,-10 1 2,-4 2 3,-2-3 0,3-4-5,5-4 0,9-7 0,8-7-1,10-2 0,11-10-101,2-2-219,13 0-656</inkml:trace>
  <inkml:trace contextRef="#ctx0" brushRef="#br0" timeOffset="173635.3993">17290 3607 970,'0'0'140,"0"0"-40,0 0-30,0 0 2,0 0-28,0 0-14,0 0-27,-7-18-3,7 23-16,0 10 13,0 1 3,9 5-2,1 0 2,6 0-1,1-5 1,2-3 0,1-5 0,1-6 1,3-2 7,-2-2 13,2-12 6,-2-5 8,-2 0 19,-8-6 7,-3 2-4,-7 0-18,-2 3 21,0 5 4,0 5-9,0 3-7,-4 5-13,0 2-15,-2 0-20,0 9-12,-3 7 5,3 3 6,1 8-8,4 5 8,-1 5-5,2 9 6,0 4 0,0 5 0,-3 2 0,-3-2 8,-4-4-7,-7 2-1,3-15-161,0-13-462</inkml:trace>
  <inkml:trace contextRef="#ctx0" brushRef="#br0" timeOffset="177747.4125">21131 8093 618,'0'0'166,"0"0"23,0 0-30,0 0-74,0 0-33,0 0-5,0-13 2,0 11 34,0 2 16,0 0-41,0 0-35,0 0-7,0 0-14,0 0-2,0 0 0,4 0-8,10-3 7,4 0 1,4-1 6,0-1-5,-5 0 1,-2 1-2,-9 3 1,-4 1 1,-2 0-1,0 0 5,-2 0-5,-18 0-1,-2 0 0,-8 1 0,-3 3 0,2 4 0,-1-2 0,7 2 0,4-2 0,8 1-1,10-3-11,3-2-20,6-2 15,19 0 12,9-11 5,10-5 0,3 0 1,-2-2 6,-7 4-5,-10 1 3,-11 5-4,-10 4 8,-7 2 33,0-1-10,-15 2-26,-11 1-6,-7 0-6,-6 0-1,-3 0 6,-3 2-5,1 6-5,9 4-35,11 5-80,13-3-38,11-6-431</inkml:trace>
  <inkml:trace contextRef="#ctx0" brushRef="#br0" timeOffset="178661.3499">18899 8064 7,'0'0'165,"0"0"-24,0 0 2,0 0-36,0 0-8,0 0-34,0 0 5,-43 18 51,40-18-47,0 0 8,1 0-11,-1 0-31,0 0-16,0 0-13,-2 0-9,1 0-2,0 0 0,1 0 0,1 0 0,2 0 0,0 0-1,0 3-48,-1 2-242</inkml:trace>
  <inkml:trace contextRef="#ctx0" brushRef="#br0" timeOffset="179729.3987">18712 8488 606,'0'0'107,"0"0"-31,0 0-8,0 0 9,0 0-41,0 0-14,0 0-11,-43 0 2,42 0-3,1 0-1,0 0 7,4 0 19,20-5 33,27-16 56,33-19 1,39-17-22,13-4-9,-3 8-13,-32 20-30,-39 18-28,-27 8-13,-18 4-9,-6 0 0,-5 1 6,-3 2 8,-3 0 42,-1 0 14,-20 0-27,-15 0-42,-28 15-2,-30 11-2,-31 15-4,-12 7 6,7 5-18,17-6 1,35-11 4,19-9 2,24-8 1,11-3-12,10-4-1,4 0-37,7-5-44,3-7 49,27-3 52,25-27 3,29-22 9,21-18 4,-3 2 14,-19 13 36,-26 21 4,-18 16-33,3 1-18,-5 1-13,-3 4-2,-11 3 7,-13 4-8,-5 4 12,-2 1 10,0 0 7,-2 0-11,-19 6-11,-14 12 0,-18 8-6,-11 5-1,-4 6 0,-3 1-1,7-2-1,11-3 1,12-5-13,14-7-13,14-8-31,10-8-13,3-5 24,16-4 43,20-21 4,27-23 14,31-24 2,27-11 21,-4 8 15,-27 23 6,-36 26-22,-33 20-27,-8 4-9,-7 2-7,-6 2-85,-21 34-66,-10-1-51,1-3-414</inkml:trace>
  <inkml:trace contextRef="#ctx0" brushRef="#br0" timeOffset="181473.2415">21525 7932 872,'0'0'201,"0"0"-81,0 0-66,0 0-38,0 0-9,0 0-7,0 0-20,0-16-30,0 3-110,0-4-210</inkml:trace>
  <inkml:trace contextRef="#ctx0" brushRef="#br0" timeOffset="181943.9693">21532 7171 542,'0'0'131,"0"0"-72,0 0-26,0 0-20,0 0-7,0 0-5,0 0 6,0-3 18,0 3 33,0 0-9,0 0-22,0 0-17,0 0-9,0 0 0,0 0-1,0 0 1,0 0-1,0 0 0,2 0 0,-2 0 1,0 0 9,1 0-8,6 0-2,-2-1-18,-1-3-159</inkml:trace>
  <inkml:trace contextRef="#ctx0" brushRef="#br0" timeOffset="182080.8589">21532 7171 624,'33'-14'114,"-34"14"-114,-2 6-106,1-1-514</inkml:trace>
  <inkml:trace contextRef="#ctx0" brushRef="#br0" timeOffset="182774.9011">19804 7814 316,'0'0'75,"0"0"-55,0 0-20,0 0-81</inkml:trace>
  <inkml:trace contextRef="#ctx0" brushRef="#br0" timeOffset="184090.3903">22675 6406 110,'0'0'591,"0"0"-384,0 0-18,0 0-43,0 0-11,0 0 13,0 0-8,25-68-22,-23 64-5,-1 1-12,1 2-32,-2 1-40,0 0-22,0 0-7,0 0-23,0 12-5,0 7 28,0 8 0,-5 5 1,-1 5 0,0 1 5,-1 2-4,-3-3-2,-1-5-17,0-4-52,0-7-35,0-4-16,2-6-1,-3-1-32,3-1-2,-1 0-27,-4-1-14,1-2 6,0 0 60,1-1 71,2-3 59,5-2 60,2 0 108,3 0 53,0 0-23,0 0-34,0 0-15,0-1-56,8-3-49,6-2-21,5-2-21,7 1-1,8-3 5,3-4-5,2 2-1,0-2 0,-7-3-9,-3-11-66,-11 4-117,-9 0-136</inkml:trace>
  <inkml:trace contextRef="#ctx0" brushRef="#br0" timeOffset="184264.4493">22356 6271 977,'0'0'130,"0"0"-88,113-27-22,-54 18 2,-3 6-16,2 3-6,-16 0-23,-16 9-369</inkml:trace>
  <inkml:trace contextRef="#ctx0" brushRef="#br0" timeOffset="184878.96">22820 6426 1324,'0'0'172,"0"0"10,0 0-55,0 0-70,0 0-48,0 0-9,0 0-31,7 20 23,-5 3 8,-2 7 1,0 5 0,0 0 0,0 3 1,-5-6 4,2-3-5,-1-6 1,2-5-1,2-10 0,0-2-1,0-4 2,0-2 7,0-2 14,9-11-7,6-9-7,2-5-8,2-2 0,-1-2 0,0 2-1,-2 5 0,-6 8 0,0 5 0,-7 5 0,4 2-6,-4 4-3,0 0-5,1 0-2,-1 0 5,0 2 10,-1 6-11,-2 2 6,0 0 5,0 2 0,0 1 0,-9-1 0,0 1-1,-3 0 2,3 0 0,1-3 2,1-1-2,6-1 0,1 0 0,0-3-3,10 2-2,10-3 5,6 2 6,6-2-3,-2-1 3,-1 2-6,1-5-70,-6 0-233,-7 0-941</inkml:trace>
  <inkml:trace contextRef="#ctx0" brushRef="#br0" timeOffset="185613.9839">23685 6189 1141,'0'0'166,"0"0"11,0 0-91,0 0-39,0 0-47,0 0-25,0 0 24,-57 31 1,26-9 1,-3 3 0,-2-3-1,0 0 1,2-2-1,1-1 0,3-6 0,5-4 2,5-4-1,8-3 8,5-2-9,5 0 16,2-2 0,0-8-7,0-1-7,11-3-1,4 3-1,4 4-1,3 5-7,4 2 2,-2 1 4,1 14-11,0 7 12,-1 3 0,-3-1 0,-1-1-1,-3-5 2,-3-7 0,1-4 2,-2-7-1,5 0 18,3-1-6,1-9-7,-1-1 0,-4-1-5,-5 2-1,-8 3-19,-4 1-74,-10 2-145,-5 3-554</inkml:trace>
  <inkml:trace contextRef="#ctx0" brushRef="#br0" timeOffset="186111.9667">24041 6053 1332,'0'0'226,"0"0"-99,0 0-80,0 0-47,0 0-11,0 0 4,6 78 7,-6-38 0,0-1 7,-6-2-6,-5-6 5,-1-6-6,0-6-7,-3-7-58,3-4-82,-3-8-61,4 0-122,5-2-318</inkml:trace>
  <inkml:trace contextRef="#ctx0" brushRef="#br0" timeOffset="186366.3426">23955 6028 666,'0'0'177,"0"0"-94,0 0-44,82 0 37,-39 11 31,5 5-13,-5 4-39,-5 3-21,-13 4-23,-11 4-9,-14 2-1,0 0 5,-25-4-5,-9-1 7,-9-4 13,-9-3 13,2-4 0,-2-1-15,4-4-9,5 1-10,7 0-10,11-2-211,12-6-476</inkml:trace>
  <inkml:trace contextRef="#ctx0" brushRef="#br0" timeOffset="187074.1352">24391 6289 939,'0'0'209,"0"0"38,0 0-67,0 0-48,0 0-24,0 0-32,0 0-45,6-10-31,-6 13-28,0 12 13,0 2 15,0 7 1,-3 5 5,-3 1-5,-2-1 7,-1-2-7,3-7 1,2-4 4,0-6-5,3-4 0,1-5 6,0-1 5,0 0 10,0-3 0,5-8-2,8-8-5,2-2-8,4-5 4,3-3-2,0 4-8,0 1 0,-4 7-1,0 4 0,-4 6-1,-3 5-10,-2 2 5,-3 0-5,-1 0-2,-5 8-3,0 5 7,0 4 9,0 0 0,-11 0 1,-2-1 0,-2-2 0,1-1 6,1-3-5,4-2-1,3 0-1,5-2-1,1-2 1,0 0-3,16 1 2,5-1 1,4 2 9,-1-1-3,-4-1-5,-6 0 0,-9 5-1,-1-1-166,-4-6-204</inkml:trace>
  <inkml:trace contextRef="#ctx0" brushRef="#br0" timeOffset="188606.8809">24289 5746 622,'0'0'317,"0"0"-212,0 0-43,0 0 31,0 0 10,0 0-5,82 0-31,-42-6-26,4 1-15,0-2-16,0-1-9,-2 1-1,7-3-4,-13 4-240,-10-3-917</inkml:trace>
  <inkml:trace contextRef="#ctx0" brushRef="#br0" timeOffset="189028.9162">24613 5531 140,'0'0'696,"0"0"-618,0 0-52,0 0 1,100 33-2,-61-16-2,-2 4 1,-3 5 8,-2 2 9,-7 1-15,-6 3-16,-10 1-4,-7-1-5,-2-3 6,-3-4-1,-15-8 9,-2-7 50,-2-7 46,0-3 24,2-10-17,7-12-30,10-9 9,3-6-9,27-6-34,28-9-26,26-5-16,1 8-11,-11 12-1,-11 12-2,-23 15-5,2 8-60,-8 2-135,-16 0-177</inkml:trace>
  <inkml:trace contextRef="#ctx0" brushRef="#br0" timeOffset="190055.4002">20640 7960 35,'0'0'0</inkml:trace>
  <inkml:trace contextRef="#ctx0" brushRef="#br0" timeOffset="196811.3368">4005 4695 804,'0'0'107,"0"0"67,0 0-4,0 0-41,0 0 27,0 0-41,-24-67-12,21 62 4,3 4-32,0-1-19,0 2-27,0 0-21,-3 0-8,0 0-6,0 0-6,-5 7-4,-3 7 15,-3 4 0,-4 1 1,3 3-1,-1 2 1,4 0 0,3 0 0,2 1-1,7-4-5,0 1-3,1-2 0,17-3-3,4-3-1,5-2 13,5-5 0,3 0 1,-5 0-1,-3-1 0,-9 0 6,-5 0-6,-8 3-1,-5 3-17,0 4-1,-18 3 12,-6 2 2,-7-1 5,-8-2 0,3-2 6,2-5-6,4-3 0,8-2 1,11-3-1,5-3-25,6 0-35,6 0-21,8-2-143,2-3-179</inkml:trace>
  <inkml:trace contextRef="#ctx0" brushRef="#br0" timeOffset="197080.4263">3682 5365 1075,'0'0'140,"0"0"-69,0 0-35,135-47-11,-47 23-6,21-1-1,12 3-3,-11 6-9,-25 6-6,-33 6 2,-15 4-2,-12 0-18,-8 0-163,-9 0-356</inkml:trace>
  <inkml:trace contextRef="#ctx0" brushRef="#br0" timeOffset="197419.5433">3963 5396 791,'0'0'265,"0"0"-29,0 0-58,0 0-50,0 0-70,0 0-20,0 0-20,-4 0-8,4 0-10,0 1-22,0 8 3,0 5 12,4 5 6,0 8 1,-2 5-2,1 4-6,-3 5 8,0 0 1,0-1 1,0-4 4,-6-5-6,-2-4 1,1-5-1,4-3-12,3-6-155,0-6-136,0-3-485</inkml:trace>
  <inkml:trace contextRef="#ctx0" brushRef="#br0" timeOffset="197647.9643">3806 5880 912,'0'0'230,"0"0"5,0 0-147,0 0-69,78-51-17,-32 28-1,-1 2 1,4 0 4,-7 3-6,-6 4 0,-9 2-1,-13 1-112,-8 5-181,-6-2-757</inkml:trace>
  <inkml:trace contextRef="#ctx0" brushRef="#br0" timeOffset="197821.3993">3672 5353 884,'0'0'117,"0"0"-67,152-27-31,-76 18-19,-7 2-178</inkml:trace>
  <inkml:trace contextRef="#ctx0" brushRef="#br0" timeOffset="198330.3292">4806 5109 1024,'0'0'245,"0"0"-83,0 0-60,0 0-54,0 0-38,0 0 2,0 0-11,-3 0 38,3 0 40,0 0-5,11 0-14,11-10-29,12-3-21,12-1-10,5-2 1,6 2 0,-4 4 0,-8 3-1,-8 2-53,-17 5-118,-10 0-141,-10 2-331</inkml:trace>
  <inkml:trace contextRef="#ctx0" brushRef="#br0" timeOffset="198515.9482">4910 5228 1152,'0'0'200,"0"0"22,0 0-47,0 0-51,0 0-83,114-34-29,-65 18-6,18-2-6,-12 4-124,-11 2-270</inkml:trace>
  <inkml:trace contextRef="#ctx0" brushRef="#br0" timeOffset="203919.2539">5797 4864 652,'0'0'214,"0"0"-129,0 0-41,0 0-27,0 0-16,0 0 1,-2 0-1,2 0 18,0 0 27,0 0 25,0 0 13,0 0-14,0 0-7,5 0 9,14-5-27,12-7-29,14-4-15,10-2 1,26-9-1,32-11 0,41-12 18,13-6 28,-7 6 11,-39 11-4,-46 15-10,-30 8-21,-15 3-5,-2-1-8,-4 4 4,-6-3 1,-6 4 17,-9 3 22,-1 3-29,-2 0-10,0 0-5,-2 2-10,-13-1-22,-22 2-126,3 0-79,-4 0-131</inkml:trace>
  <inkml:trace contextRef="#ctx0" brushRef="#br0" timeOffset="205772.9382">5579 4205 793,'0'0'199,"0"0"12,0 0-66,0 0-3,0 0-47,0 0-38,0 0-21,33-34-18,-30 34-18,2 2 0,0 13-8,2 7 7,1 10 1,2 5-2,1 7 2,-1 3 0,2 0 1,0-5-1,0-7 0,0-6 0,-3-10 1,0-8 0,-2-7-1,-1-4 7,2-4 18,2-15-12,4-6 3,1-10-6,2-3-8,-1-3 4,-2 2-5,-2 2 0,-3 9 1,-1 7 0,-4 7-2,-2 6 1,-1 6-1,-1 2-7,0 0-19,0 7 8,0 4 17,0 4 0,-7 1 0,-5 0-2,-3 4 3,-4-3 0,-3 3 0,0-2 0,1-1 2,5-3-1,4-4-1,6-5 0,6-1-8,0-1 2,11-1 4,17-1 2,24-1 1,5 0 0,10 0 0,2 0 0,-16 0 0,-1 0-1,-16 0-18,-17 0-129,-11 0-149,-8 0-948</inkml:trace>
  <inkml:trace contextRef="#ctx0" brushRef="#br0" timeOffset="206821.4889">6310 4050 912,'0'0'132,"0"0"62,0 0-70,0 0-27,0 0-54,0 0-34,0 0-9,25-18-1,-19 31-7,-1 9 8,-2 3-1,-3 6 1,0 3 0,0 2 0,-3 1 0,-3-4 0,0-4 0,1-6 0,-1-7 0,3-6 1,0-6-1,2-4 20,-1 0 87,-2 0 28,-2-13-81,-3-8-30,-3-5-23,4-6 8,2-5-9,5-2 0,1 0-10,0 5 9,12 5 0,7 5-5,4 5-7,5 5 7,2 6-1,1 4 6,-4 4-5,-5 0 5,-8 1-9,-8 12 9,-6 1-10,-4 5 4,-16-1-2,-8 4 3,-2-1 5,-2-1-12,4-3 1,4-2-1,9-4 13,5-3 0,10-1-12,0-1 0,6-1 6,13 2 6,4 2 0,5 0 0,3-1 0,1 2-1,3 3 1,0-4 0,1 1 0,-2-2 0,-1 1 0,-6-1 0,-5-2 0,-6-4 1,-7 0-1,-3-2-29,-3 0-163,-1 0-137</inkml:trace>
  <inkml:trace contextRef="#ctx0" brushRef="#br0" timeOffset="207097.9533">6360 3780 819,'0'0'175,"0"0"-129,0 0-34,0 0-11,103-14 7,-61 7-8,12-6 2,-8 4-2,-12-3-135</inkml:trace>
  <inkml:trace contextRef="#ctx0" brushRef="#br0" timeOffset="207587.3607">6669 3473 811,'0'0'159,"0"0"-59,0 0-73,0 0-20,0 0-7,93-6 1,-62 12 0,4 9-1,3 4 0,0 4 0,-2 6 0,-5 1 0,-6 4-1,-8 0 1,-10-3 0,-7-5 1,-2-5 6,-18-5 2,-7-8 23,0-5 41,-3-3-13,0-5-4,9-13 59,8-8 25,9-9-79,4-5-18,22-4-18,17-2-15,11 5-10,6 5 0,3 6-2,-6 10 0,-1 8-72,-16 6-205,-16 2-626</inkml:trace>
  <inkml:trace contextRef="#ctx0" brushRef="#br0" timeOffset="209523.2405">5924 5376 537,'0'0'224,"0"0"-18,0 0-61,0 0-11,0 0-37,0 0 5,0 0-32,-5-25-14,10 17-21,6 0-14,7-4-2,8-1-9,10-3-3,7-2 2,13-2-8,4-1 7,1 1-7,-4 3 9,-5 3-10,-11 0 2,-13 5 6,-9 5-8,-10 1 0,-6 3 0,-3 0-177,-16 13 8,-10 4-119,-5-3-652</inkml:trace>
  <inkml:trace contextRef="#ctx0" brushRef="#br0" timeOffset="210036.0039">5992 5367 978,'0'0'127,"0"0"-4,0 0-37,0 0-28,0 0-4,0 0-31,0 0-9,0-2 1,12-2-2,3 4 1,3 0-8,1 0-5,1 0 7,-1 14-8,-1 3-2,-5 9 2,-2 7-1,-4 4 1,-7 5 0,0 3 0,0 2 1,-9 1 1,-4-2 0,-6 2-1,-3-3 0,-1-2 5,2-5-5,3-6 0,3-9 0,7-8 0,4-7-1,4-3-1,0-5 1,0 0 1,12 0 9,10-5 37,10-3-5,8-5-22,14-2-5,5-2-9,5-4 1,4-1 2,-4 2 5,-8-1-2,-11 5 6,-13 4-5,-13 4-3,-11 2 24,-5 5 30,-1-1-26,-2 1-23,0 1-15,0 0-5,0 0-135,0 0-124,0 0-350</inkml:trace>
  <inkml:trace contextRef="#ctx0" brushRef="#br0" timeOffset="213378.703">6686 5217 747,'0'0'226,"0"0"-23,0 0-58,0 0-28,0 0-6,0 0-46,0 0-8,0-22 4,0 22 3,0 0-10,0 0-17,0 0-22,0 0-2,0 0-13,0 0 0,0 0-20,0 0-1,0 8 20,0 3-8,0 4 9,0 4 2,0 5-1,1 2-1,1 4 1,1 2-1,-2 3 2,5-2-2,-3-2 0,2-1 1,1-3-1,0-5 0,1 0 1,-1-3-1,-2 0 0,1-1 0,-2-3 0,-1 0 0,1-2 1,-3-4 0,1-2-1,-1-1 1,0-3-1,0-2 1,2 0-1,-2-1 0,0 0 1,0 0 1,0 0-1,0 0 0,0 0 0,0 0 0,0 0-1,0 0 1,1 0 8,-1 0 2,0 0 0,2 0-3,2-8-8,2-10-47,-2 0-226,-1 0-654</inkml:trace>
  <inkml:trace contextRef="#ctx0" brushRef="#br0" timeOffset="214308.3607">6746 5491 530,'0'0'183,"0"0"-86,0 0-10,0 0-21,0 0 4,0 0 44,0 0-20,14-16-33,-9 10 1,1-2 2,3-4-6,7-2-26,8-4-6,7-4 2,8-8 33,9-4 19,6-5 9,1 0 18,-5 3-44,-5 3-28,-10 3-13,-12 8-10,-9 6 5,-7 5-2,-4 5-8,-3 4 5,0 2-12,0 0-13,0 0-54,-3 4-41,-10 6-8,1 4-49,-13 6-54,0-5-100,6-1-396</inkml:trace>
  <inkml:trace contextRef="#ctx0" brushRef="#br0" timeOffset="214998.0177">6763 5513 472,'0'0'185,"0"0"-51,0 0-31,0 0 24,0 0-10,0 0-55,0 0-14,5-4-4,-5 4-2,0 0-5,0 0-3,0 0-8,0 0 1,0 0-2,0 0-6,0 0-7,0 0-1,0 0-2,1 0-7,2 0-2,3 0-2,6 0 1,5 2 1,4 4 12,7-1-2,3 1 4,5-2 2,6 4 0,4 0 2,0 3 10,2 0-1,-7 0-14,-4 1-11,-9 1-1,-6 0 0,-7-3 0,-1 0-1,-5-3 1,-2-2 0,0-2 0,1 0-1,1-3 2,-1 0 6,2 0 8,-4 0 0,-2 0-1,-1 0 1,-1 0 6,-2-3 12,0-3-17,0 0-11,0-2-6,-2 3-108,-2-1-235</inkml:trace>
  <inkml:trace contextRef="#ctx0" brushRef="#br0" timeOffset="216485.9641">7368 4901 651,'0'0'216,"0"0"68,0 0-176,0 0-12,0 0-22,0 0 6,0 0 6,0-10-18,5 10-20,1 0-26,0 0-10,4 13-11,1 9 0,3 8 5,-1 6-4,1 6 9,-2 2-10,-1-1 7,-3-1-2,-2-2-4,-3-2-1,-3-5 5,0-3-5,0-5 1,0-5-1,0-6-1,0-5 0,0-3 0,0-4 1,0-2-1,0 0 1,0 0-1,0-17-21,-6-3-189,1-3-369</inkml:trace>
  <inkml:trace contextRef="#ctx0" brushRef="#br0" timeOffset="216827.9292">7271 4886 573,'0'0'277,"0"0"-108,0 0-49,0 0-7,92-21 4,-50 21-22,-2 8-56,-1 18 3,1 9-17,-4 7-9,-9 8-9,-8 3 3,-8 2-9,-11-3 7,0 0-7,-21-4 0,-14-5 7,-9-5 0,-6-3 2,-2-9 1,5-5 0,8-5-10,9-6 0,16-4-1,14-6-6,0 0-229,14-3-70</inkml:trace>
  <inkml:trace contextRef="#ctx0" brushRef="#br0" timeOffset="217861.9729">7760 5166 538,'0'0'289,"0"0"42,0 0-141,0 0-52,0 0-22,0 0-23,0 0-43,0-28-35,0 28-15,0 7-10,0 7 10,0 3 1,0 7 8,0 1-8,0 4 5,0 3-5,0-1-1,0 0 2,-3-3-1,0-2 1,0-6-2,0-6 1,3-5-1,0-3 0,0-4 1,0-2-1,0 0 1,0 0 0,0-2 13,9-8-7,2-6 0,3-2 6,3-4-4,1-3-2,1 1-7,-4 2 1,4 4-1,-7 2 1,-4 6-1,-1 4 1,-1 3 0,-4 2-1,-1 1-1,-1 0 0,0 0-12,0 0 0,0 0 12,0 0 0,0 6 0,0 4 1,-1 0 1,-7 1-1,1 2 1,-1-2 0,-1 0-1,0-2 2,4-2 0,0-2-1,2-2-1,1 0 2,2-3-1,0 0 5,0 0-6,0 1 0,0 0-9,5 4 8,10-1 1,4 2 0,7 0 10,2-2 2,3 2-5,-4-1-5,-5-2-1,-5 0 0,-7 0-1,-4-3 7,-3 1-6,-3-1-1,0 0 6,0 0-6,0 0 0,0 0-66,-9-4-151,1-4-186</inkml:trace>
  <inkml:trace contextRef="#ctx0" brushRef="#br0" timeOffset="218888.3123">7506 4723 887,'0'0'257,"0"0"-120,0 0-59,0 0-19,0 0 12,0 0 8,0 0 2,18-31-21,-4 21-3,-1-2 15,6 1-25,4-5-8,1 5-12,4-3-16,-1 3-5,-3 2-5,-5 5 1,-5 2-2,-7 2-113,-4 0-160,-3 0-271</inkml:trace>
  <inkml:trace contextRef="#ctx0" brushRef="#br0" timeOffset="219291.9253">7682 4339 857,'0'0'159,"0"0"31,0 0-119,0 0-51,0 0-13,106-8 8,-58 18 4,4 5 4,5 5-9,1 3 8,-6 6 3,-8 0-9,-13 0-9,-7 0 0,-14-2 0,-10-2 1,0-3 5,-15-7 7,-10-5 12,-5-7 38,0-3 13,2-13 0,7-12 27,11-11-28,10-6-35,6-2-9,24 1-16,11 3-15,10 7-5,4 8-1,3 8-1,11 10-1,-16 4-266,-15 2-671</inkml:trace>
  <inkml:trace contextRef="#ctx0" brushRef="#br0" timeOffset="221691.9387">6110 6250 1054,'0'0'177,"0"0"119,0 0-126,0 0-14,0 0-24,0 0-60,0 0-29,-15-54-17,15 54-15,0 0-11,0 0-10,0 0-6,-2 0 3,1 6 5,-1 3 1,1 5 7,1 5 1,-2 2 0,2 3-1,0 0 1,0 1 0,0 0-1,0-2 1,0 0 0,0-4-1,0-3 0,0-1 1,2-5 0,-2-1 0,1-2-1,1-3 1,-1-1-1,1-3-1,-2 0 0,3 0 1,-3 0 0,5 0 1,-1-4 7,5-9 2,0-5-10,3-5 2,4-5-1,3-5 1,0-2-1,3 3 0,-4 5 0,-2 7-1,-5 6-1,-7 7 1,0 4 0,-2 2-1,-2 1 0,0 0-12,0 0 1,0 0 0,0 7 5,0 0 7,0 4-1,-2-1-1,-6 3-4,-1 2 5,-2-1-6,-1 3-3,2-5 2,2-2 7,1-1 0,4-5-8,3-1-1,0-3 4,0 0 5,0 0-5,0 0 4,0 0 2,0 0-1,0 0-6,0 0 6,0 1-14,9-1 14,1 0 1,5 2 0,3 0 1,3 0-1,0 3 0,1 1 0,-2-1 0,-7 1 0,-1-1-1,-6-2 0,-3-2-12,-2 1 3,1-2 8,-2 0 1,0 0-1,0 0-20,5-3-64,1-7-200,-3 1-294</inkml:trace>
  <inkml:trace contextRef="#ctx0" brushRef="#br0" timeOffset="222163.9301">6486 6259 651,'0'0'307,"0"0"-129,0 0-89,0 0-55,0 0-24,0 0-9,0 0-1,0 0 1,0 0 15,3 0 55,7 0 68,8-5-33,-1-2-47,2 0-35,0-1-16,-4 4-7,-3 1 6,-3 0-7,-3 3-2,-3 0-75,-3 0-108,0 3-113,0 3-452</inkml:trace>
  <inkml:trace contextRef="#ctx0" brushRef="#br0" timeOffset="222512.0363">6451 6403 522,'0'0'358,"0"0"-173,0 0-97,0 0-20,0 0 0,0 0 19,0 0 3,57-32-20,-45 27-42,2 0-18,2 3-9,2-3 0,3 2-1,1-1-35,5-2-107,-6 1-78,-3-1-145</inkml:trace>
  <inkml:trace contextRef="#ctx0" brushRef="#br0" timeOffset="223039.37">6875 6031 715,'0'0'247,"0"0"2,0 0-65,0 0-17,0 0-26,0 0-16,0 0-17,-3-8-35,3 8-23,-1 0-25,1 0-16,0 0-9,0 0-1,-2 0-9,2 5-8,0 2 18,-1 1 0,1 4 0,-2-1 0,2 2 0,0 0-1,0 2 1,0 0 1,0 1-1,0-1 0,0 3-1,0-3 1,3-1 0,0 2 0,0-4 0,-3 1 1,0-1-1,0-4 1,0 2-1,0-4 0,0-2-82,0-3-106,0-1-116,0 0-429</inkml:trace>
  <inkml:trace contextRef="#ctx0" brushRef="#br0" timeOffset="224093.9601">6286 4867 838,'0'0'329,"0"0"-159,0 0-86,0 0-9,0 0 2,0 0-32,0 0-14,-31-29 8,25 27 14,0 2 13,-2 0-30,-2 0-18,-2 2-12,-1 8-6,-3 6-1,4 2-5,-1 3 5,1 2-6,6 2 6,-1 3-8,2 2 3,2 3 5,2 3 1,1 0-1,0-2-6,0-1 7,6-3 0,4-2-5,4-6 5,-1-2 1,3-4-1,1-6 0,2-4 0,-1-5 1,3-1 11,-2 0 2,-2-7 14,-7-6 32,-5-5 53,-5-4-19,0 0-54,-11 1-31,-10 5-5,-5 11-4,-10 5-79,6 17-255,6-1-805</inkml:trace>
  <inkml:trace contextRef="#ctx0" brushRef="#br0" timeOffset="227864.9492">7627 6909 529,'0'0'274,"0"0"-148,0 0-24,0 0-47,0 0 3,0 0 11,28-23-11,-20 16-10,1-2 3,6-1-3,3-2 20,8-4-23,3 0-9,5 0 2,-2 2-17,-7 4-13,-4 4-7,-8 6-1,-10 6-97,-3 8-196,0 0-447</inkml:trace>
  <inkml:trace contextRef="#ctx0" brushRef="#br0" timeOffset="228031.3358">7690 6991 1106,'0'0'155,"0"0"10,0 0-98,0 0-42,79-32-17,-31 9-6,4 0-1,9-14-1,-15 6-99,-13-1-194</inkml:trace>
  <inkml:trace contextRef="#ctx0" brushRef="#br0" timeOffset="229428.97">6029 4063 829,'0'0'126,"0"0"-22,0 0-37,0 0-8,0 0-23,0 0-13,0 0-4,-14 0 9,6 2 17,0 3 36,-4 0 13,-7 4-36,-3 3-30,-3 6-21,-8 6-5,-3 5 7,-6 11-9,-7 5 8,-2 6-6,-6 5-1,-4 4 6,3 3 2,-3 2-1,0-3-2,2-2-5,4-1 5,6-6-5,4-4 2,11-8-2,7-9-1,9-11 0,9-6 0,5-10 1,2-3-1,2-2 15,0 0 7,0-7 13,0-22-35,0 1-168,0 0-649</inkml:trace>
  <inkml:trace contextRef="#ctx0" brushRef="#br0" timeOffset="230900.3482">7216 4870 844,'0'0'143,"0"0"57,0 0-78,0 0-64,0 0-11,0 0-23,0 0-18,-2-7-5,2 7-1,-1 0 30,-1 0 43,-1 0-3,3 0-29,-5 0-25,2 0-10,0 0-6,2 0 0,-1 0 1,1 0-1,1 0 0,0 0 2,0 0-1,0 0 5,0 0-4,0 0 5,0 0 0,0 0 1,0 0-1,0 0 0,0 0 9,0 0 6,0 0 13,0 0-6,0 0-12,0 0-10,0 0-6,0 0 0,-3 0 0,1 1 0,-3 2 1,2-3-1,1 0 0,1 3 0,1-3 6,-2 1-6,1 1-1,-4-2 1,-1 5 1,-1-1-1,1 0 0,1-1 0,2 0-1,0 0 0,0-1 0,2-1 4,-2 2-4,-2-1 0,1 1 1,1 0 0,-3-1-1,3 3 0,-2-1 0,1 0 0,-1 1 1,0 0-1,0-3 1,-1 4-1,3-2 0,-3 1 0,0 1 0,0 0 0,-1 2 0,-1 2 0,-5 1 1,1 3-1,-3 3 0,-1 2 1,-2 3-1,0 0 0,-1 3 1,0 3-1,-3 1-5,0 4 5,-3 2 1,-4 7-1,-2 3 0,-3 8 1,-4 2-1,-1 3 0,-1 1 0,-2-1 0,5-4 1,0-4 0,2-4 0,4-5-1,-2-4 0,6-4-2,3-5 2,5-3 0,6-7 0,0-6 0,11-5 1,0-4-1,2-3 7,0 0 9,0 0 79,0 0-11,0 0-31,0 0-30,0 0-15,0 0-7,0 0-1,0 0 0,0 0 1,0 0 0,0 0 0,0 0-1,0 0 10,0 0-9,0 0 0,0 0-1,0-1-21,3-9-128,8 2-346,-2-5-576</inkml:trace>
  <inkml:trace contextRef="#ctx0" brushRef="#br0" timeOffset="232715.1604">6465 6644 535,'0'0'81,"0"0"-37,0 0-31,73-81-13,-52 53-181</inkml:trace>
  <inkml:trace contextRef="#ctx0" brushRef="#br0" timeOffset="238334.8688">8878 5272 851,'0'0'116,"0"0"69,0 0-51,0 0-55,0 0 25,0 0-12,10-47-44,-9 45-22,2 2-12,-1 0-6,2 0-7,-1 4 5,2 8-4,-1 9-1,-1 8 11,2 5-3,-2 8-8,0 2 5,0 1-5,3-1 0,-2-6 0,3-1 0,1-6 0,-4-5 1,1-6-1,-2-6 0,-1-5-1,-2-1 1,0-5 0,0-2 6,0-1 6,0 0 3,-8-6-1,-1-10-6,-4-6-8,-1-8 6,-1-6-7,2-5 0,1-2-1,1-1 1,5 3 0,3 5 0,3 7 0,2 4 0,17 5-7,4 4 6,7 3-8,3 3 6,-2 5 3,-1 2-2,-8 3 1,-3 0 0,-8 0-1,-7 0-8,-2 0 7,-2 3-4,0 5 6,-3 4 1,-8 2 0,-3 1 0,0 4 0,-4 0 0,0 2 0,-1 1 1,1-1-1,3-4 1,6-2-1,2-5 0,5-2-1,2-5 1,0 0-7,13-3 7,10 2 1,4-2 0,3 5 0,5 1 0,0 1 0,-1 3-1,3-1 1,-2 2-1,-4-3-1,-6-1 1,-7-1 1,-7-2 0,-8-2-1,-3 0-8,0-2-105,-6 0-94,-8 0-279</inkml:trace>
  <inkml:trace contextRef="#ctx0" brushRef="#br0" timeOffset="238718.0985">9055 5160 772,'0'0'127,"0"0"6,0 0-10,0 0-13,88-38-22,-55 22-7,-2 1-36,-3 2-13,-2 2-16,-4 4-16,2 1 0,-6 4-161,-6-2-408</inkml:trace>
  <inkml:trace contextRef="#ctx0" brushRef="#br0" timeOffset="239138.0773">9229 4636 781,'0'0'127,"0"0"-2,0 0-27,117-9-42,-80 9-22,2 5-18,-2 10-6,-2 4 0,-2 5-9,-7 4 1,-3 2-1,-7-1 5,-12-2-4,-4-3-1,-8-7 13,-18-3 23,-11-8 24,-2-6-27,0 0-9,5-8-6,12-14 22,14-6 39,8-7-40,24-5-21,16-2-10,14 1-3,7 3-5,0 6 0,-5 7 1,0 12-2,-16 6-7,-15 4-283</inkml:trace>
  <inkml:trace contextRef="#ctx0" brushRef="#br0" timeOffset="239753.374">8765 6189 960,'0'0'178,"0"0"29,0 0-69,50-76 0,8 30-22,39-14 1,51-16-5,38-8-23,22 3-13,14 3-22,-10 13-6,-17 12-12,-31 13-13,-52 16-9,-48 10-13,-31 7-1,-18 3 0,-6-1 0,-7 2-31,-25 3-95,-17 2-466,-8 8-255</inkml:trace>
  <inkml:trace contextRef="#ctx0" brushRef="#br0" timeOffset="240202.5926">8922 6354 593,'0'0'267,"0"0"-115,0 0-45,0 0-39,0 0 38,0 0 69,112-51-56,-67 34-40,1 0-19,6 2-16,3 1-12,1 2-15,-4 0-11,-4 3-6,-6 2 0,-11 4 6,-10 2-6,-17 1-89,-4 0-205,-6 6-338</inkml:trace>
  <inkml:trace contextRef="#ctx0" brushRef="#br0" timeOffset="240597.6365">9030 6328 1098,'0'0'140,"0"0"-46,0 0-75,0 0-17,0 0 5,0 0 52,0 0 24,104 33-12,-76-25-33,-2 4-23,-4 2-8,-6 5-6,-7 6 5,-9 3-5,0 6 1,-9 4 5,-11 2-6,-4 3 8,-1-2-8,2-4 0,4-5 0,8-7 0,5-6-1,6-7-1,3-4 0,20-7 1,14-1 16,11-1 35,10-11-15,6-5-5,2 3-21,-7 2-8,4 6-2,-18 3-133,-11 3-222</inkml:trace>
  <inkml:trace contextRef="#ctx0" brushRef="#br0" timeOffset="241307.3497">9152 7193 1084,'0'0'258,"0"0"-194,0 0-64,0 0-1,0 0-1,-1 73 2,2-47 1,-1 1-1,0 3 0,0-1 0,0 0 1,-9 0 0,1-2 0,0-2 0,2-2 0,1-6 0,1-7-1,4-6 1,0-4 13,0 0 37,7-15 17,6-6-15,-2-6-23,5-5 1,-2-2-11,1-4-13,3 1-6,-1 2 0,-3 4 0,1 9-1,-8 10 0,-2 4 1,-4 7 0,-1 1-1,0 0-21,0 13 7,0 6 14,-4 2 0,-4 3 0,-2-1 6,-1-3-5,2-2 0,-1-3-1,4-2 0,0-3 1,3-2-1,2-4 0,1 0 0,0-4-1,0 0 0,0 0 1,6 0 0,9 0 7,7 0 13,3 0-7,2 0-11,0 0-1,-4 0 0,0 3-1,6-3-54,-9 0-199,-1 0-688</inkml:trace>
  <inkml:trace contextRef="#ctx0" brushRef="#br0" timeOffset="241582.2983">9518 7225 864,'0'0'546,"0"0"-405,0 0-51,0 0-64,0 0-20,0 0-6,0 0 0,87-20 0,-69 18 0,-4 2-16,-4 0-172,-4 3-48,-6 6-551</inkml:trace>
  <inkml:trace contextRef="#ctx0" brushRef="#br0" timeOffset="241750.296">9560 7336 1234,'0'0'304,"0"0"-158,0 0-72,0 0-44,0 0-17,83-37-13,-49 29-23,-5 2-185,-4-2-276</inkml:trace>
  <inkml:trace contextRef="#ctx0" brushRef="#br0" timeOffset="242036.2924">9859 6991 1220,'0'0'277,"0"0"-13,0 0-86,0 0-30,0 0-43,0 0-30,0 0-33,-1-6-32,1 9-10,0 11-10,0 8 10,-2 4 1,1 6 0,-1 3 0,2 2 0,0-2-1,0-4-44,0-2-138,5-11-195,5-10-608</inkml:trace>
  <inkml:trace contextRef="#ctx0" brushRef="#br0" timeOffset="243635.1974">9237 5950 677,'0'0'236,"0"0"-2,0 0-97,0 0 33,0 0-20,0 0-28,0 0 4,0-33-22,0 31-27,0-2-19,0 3-4,0 0-26,0-1 0,0 2 5,0 0-5,0 0-13,0 0-15,-6 2-1,-6 10-9,0 8 9,-3 5 0,2 7 0,2 8 0,4 2-5,3 0 6,4-1-5,0-6 5,4-8 0,3-7-1,4-6-10,-2-9 11,1-5 0,1 0 1,-1-3 9,2-11-10,-6-5 11,0-5-4,-6 1-5,-6-2 3,-15 7-5,-10 7-68,-22 11-83,7 8-84,6 6-262</inkml:trace>
  <inkml:trace contextRef="#ctx0" brushRef="#br0" timeOffset="245225.0324">9911 6151 1222,'0'0'183,"0"0"20,0 0-83,0 0-30,0 0 3,0 0-41,0 0-27,11-37-25,-10 37 0,1 14-22,2 7 22,1 9 0,-1 7 0,-1 1 1,0 2 1,0 0-1,0-3 0,0-5 0,-1-5 0,-1-7 0,-1-7 6,2-7-7,-2-3-9,0-3-95,0 0 0,0-13 21,0-6-429</inkml:trace>
  <inkml:trace contextRef="#ctx0" brushRef="#br0" timeOffset="245551.0301">9811 6035 985,'0'0'182,"0"0"-114,0 0-55,0 0 15,0 0 49,123 0 66,-64 3-15,1 9-46,-5 11-41,-3 7-27,-10 8-8,-10 5-5,-15 1 0,-15 0 6,-2 0 2,-25-3 0,-13-1 1,-7-5 0,-7-4 1,0-5-4,7-4-6,9-5 7,10-6-8,12-4-6,10-3-71,4-4-102,13 0-58,5 0-126</inkml:trace>
  <inkml:trace contextRef="#ctx0" brushRef="#br0" timeOffset="252472.3388">19019 3179 335,'0'0'153,"0"0"-6,0 0-66,0 0 10,0 0-14,0 0-40,17-26-22,-17 24 17,2 0-15,-2 1-11,0 1-6,1 0-21,1 3 6,2 6-37,-1 0-143</inkml:trace>
  <inkml:trace contextRef="#ctx0" brushRef="#br0" timeOffset="253005.2821">21553 3546 307,'0'0'185,"0"0"-80,0 0-49,0 0 41,0 0-13,0 0-41,0 0-23,-6-16-10,3 15-10,-19-2-17,1 0-25,-2-3-143</inkml:trace>
  <inkml:trace contextRef="#ctx0" brushRef="#br0" timeOffset="253466.2966">18759 3096 214,'0'0'102,"0"0"-73,0 0-22,0 0-7,0 0-10,0 0-3,0 0-189</inkml:trace>
  <inkml:trace contextRef="#ctx0" brushRef="#br0" timeOffset="254632.2228">17441 4643 104,'0'0'211,"0"0"-141,0 0-55,0 0-15,0 0-175</inkml:trace>
  <inkml:trace contextRef="#ctx0" brushRef="#br0" timeOffset="294387.9837">10339 6359 510,'0'0'256,"0"0"-2,0 0-86,0 0-86,0 0-6,0 0 8,16-18-9,-13 15-18,-1 1-15,0 2 21,-2 0 4,0 0 9,1 0-7,-1 0 4,0-2-14,2 2-5,-1-4-26,1 2 4,-2 2 3,1-2 7,-1 2-5,0 0-8,0 0-5,0 0-15,0 0-2,0 0-7,0 0 0,0 8-13,0 9 7,-4 9 6,-5 4 0,0 9 0,0 1 0,-1 3 0,1-3 2,3-4-2,0-7-7,1-9-4,2-7 1,3-6 4,0-7 5,5 0 1,8-6 0,4-9 0,4-6 1,-1-4 1,3-3-1,-5 2-1,1-1 0,-4 2-1,1 3 1,-4 4-1,2 3 0,-5 5 0,-2 3 1,-1 4-6,-5 3 3,-1 0 2,0 0-13,0 6 13,0 6 0,-4 3-1,-5 1 2,0 1-1,-4 0 0,2 0 1,2-2 0,3-4 0,1-2-5,5-3 5,0-4 0,1 1-2,14-3 2,7 0 0,2 0 1,6 3 1,1 0-2,-1 3 1,0-1-1,-5 4 0,1 0-52,-9-2-196,-6-4-262</inkml:trace>
  <inkml:trace contextRef="#ctx0" brushRef="#br0" timeOffset="295122.9358">10352 5990 499,'0'0'411,"0"0"-156,0 0-71,0 0-39,0 0-54,0 0-8,0 0-37,23-23-8,-9 17 4,4 2-1,4-1 4,2 0-8,-2-1-2,1 0-6,-4 2-8,-7 0-5,-6 2 6,-4 2-6,-2 0 2,0 0-4,-8 0-14,-10 0-1,-6 0 0,-3 0-5,0 3-5,2 3-1,2-2 2,10-1 4,3-1-5,4 0-13,6-2 3,0 0 2,2 0 5,12 0 13,7 0 1,15-9-41,-5-2-244,-2 0-1042</inkml:trace>
  <inkml:trace contextRef="#ctx0" brushRef="#br0" timeOffset="295654.2929">10651 5678 398,'0'0'655,"0"0"-503,0 0 0,0 0-13,0 0-46,0 0-13,94 0-45,-64 7-14,3 3-12,0 2-1,0 6 5,-3-1-11,-5 5 4,-3 0-5,-5 3 0,-6 0 5,-3-1 1,-7-2-7,-1 0 1,0-3-1,-10-3 6,-6-5 0,-4-4 13,-1-7-8,-1 0 35,1-7 34,5-14 6,4-7 14,10-7-35,2-8 18,17-2-24,14-1-32,8 2-15,10 6-12,3 7-4,5 5 3,17 3-27,-12 4-175,-16 3-453</inkml:trace>
  <inkml:trace contextRef="#ctx0" brushRef="#br0" timeOffset="297572.2901">11066 7236 755,'0'0'137,"0"0"29,0 0-1,0 0-48,0 0-6,100-33-7,-79 25-35,1 1-34,1 0-12,-1 1-13,-1 0-10,1 3 1,-4 0 0,-3 1-1,-4 2-41,-11 0-142,0 0-134,-11 0-836</inkml:trace>
  <inkml:trace contextRef="#ctx0" brushRef="#br0" timeOffset="297741.9163">11121 7328 1159,'0'0'238,"0"0"-55,0 0-92,108-27-53,-62 14-26,18-3-12,-13 2-96,-11 0-671</inkml:trace>
  <inkml:trace contextRef="#ctx0" brushRef="#br0" timeOffset="298808.9938">12142 6250 172,'0'0'101,"0"0"-72,0 0 471,0 0-261,0 0-16,0 0-25,0 0-57,7-5-37,-4 2-15,-1 1-23,2-3-6,1 0-12,2-3-5,3 0 0,1-2-10,0-2-5,-1 1 4,-1 1-2,-3 2-4,-3 4 20,0 0-13,-3 2-19,0 0-3,0 2-10,0 0 1,0 0-1,0 0 0,0 0-2,0 0 1,0 2-9,0 8-2,-2 6 10,-5 2 2,-2 3-2,-1 2 1,1 3 0,-1-1-1,-1 0 2,2 2 0,3 0-1,-2-3 0,1-5-1,2-1 1,2-6 1,2-4 0,-1-3 1,2-3-1,0-2 0,0 0 0,0 0 5,0 0 2,0 0-2,-3 0-6,0 1-44,-3 3-102,-2 4-8,2 1-26,0 2-62,1 0 13,-1 1 3,1-2-108,-3-3-430</inkml:trace>
  <inkml:trace contextRef="#ctx0" brushRef="#br0" timeOffset="299112.0723">11949 6557 838,'0'0'232,"0"0"-60,0 0-63,0 0 9,0 0-5,0 0-15,0 0-25,115-13 0,-71 7 3,5-3 3,4 1-27,3-2-24,-3 5-13,-5 0-6,-11 2-8,-10 2 0,-13 1-1,-11 0-43,-9 0-180,-15 0-47,-2 2-348</inkml:trace>
  <inkml:trace contextRef="#ctx0" brushRef="#br0" timeOffset="299746.2946">11514 7025 842,'0'0'265,"0"0"-26,0 0-87,0 0-75,0 0-29,0 0 22,92-28 24,-44 17-4,23-4-5,34-7-7,41-5-3,26-1-7,14 0-6,8 0-3,-3 3-4,3 0-15,-5 0-6,-24 1-12,-31 2 2,-37 5 10,-34 3-4,-22 6-13,-9 2-5,-4-2-4,-1 4-8,-8 0 1,-5 1 0,-11 3-1,-3 0 0,-2 0-64,-19 0-77,-24 6-72,2 2-312,0-1-516</inkml:trace>
  <inkml:trace contextRef="#ctx0" brushRef="#br0" timeOffset="301044.32">12114 7110 143,'0'0'111,"0"0"-111,0 0-17</inkml:trace>
  <inkml:trace contextRef="#ctx0" brushRef="#br0" timeOffset="301552.3283">12114 7110 227,'-53'59'525,"51"-59"-363,1 0-9,1 0-30,0 0-33,-1 0 1,1 0-1,0 0-9,0-1 8,0 0-28,0 1-13,0 0 2,0-1-12,0 1-10,0-3-6,4 3-6,10-3-10,6 0-5,9-1 8,5 0 1,8-3 5,6 3 1,1 0-4,5-2-2,-2 2-9,-4 0 1,-5 1 0,-10 0-1,-8 0 1,-8 3-1,-7 0 0,-4 0-1,-3 0 0,-2 0-7,-1 8-131,-6-1-95,-8-2-172</inkml:trace>
  <inkml:trace contextRef="#ctx0" brushRef="#br0" timeOffset="302149.3237">12143 7149 894,'0'0'218,"0"0"-66,0 0-30,0 0-71,0 0-21,0 0 2,0 0 23,30 7 15,-11-3-10,2 3-18,3 0-11,2 1 17,-2 1-5,-1 0-23,-2 2-7,-3 4-13,-2 1 1,-4 2 0,-2 1 1,-7 3-1,-3 1 0,0-3 8,-14 3-8,-5 0 5,-5 0-5,-5-1 8,-2-1-8,-2-1 1,3-2 4,2-4-5,6-1-1,5-3 1,7-5 1,4 0-2,3-3 0,3-2 1,0 2-1,0-2 0,0 0 1,3 0 6,12 0 7,9 0 8,9 0-3,8 0 0,7-4 4,9-1 6,2 0 18,2-1 18,-1 2-26,-6-1-22,-11 2-6,-10-2-10,-9 4 1,-11 0-1,-4 1 8,-6 0-9,-3 0-1,0 0-69,0 0-124,-7 0-172,-4 0-516</inkml:trace>
  <inkml:trace contextRef="#ctx0" brushRef="#br0" timeOffset="303028.9619">12270 7718 618,'0'0'104,"0"0"-12,-10 73-57,7-40-18,0-3-8,1-2-1,1-5 2,1-6-9,0-7 15,0-4 13,0-2 18,3-4 78,7 0-20,5-10-51,-1-3-9,0-6 46,-2 0 4,2-1-43,-2-1-26,-2 5-1,0 1-3,-2 3 7,-2 6-3,-1 1-3,-4 5 1,-1 0-17,0 0-7,0 2 2,0 9-2,-9 3 8,0 1-7,-1 0 8,2-1-9,4-2 1,4 0-1,0-2 0,6-2 7,11-1 29,6 0 26,4-1-24,1 1-26,2-3-6,-3 2-5,-5-2-2,-7 0-57,-3-1-113,-8-1-159</inkml:trace>
  <inkml:trace contextRef="#ctx0" brushRef="#br0" timeOffset="303261.1146">12595 7811 1041,'0'0'312,"0"0"-48,0 0-82,0 0-78,0 0-33,87-23-16,-57 21-27,-4 2-14,-4 0-14,-6 0-51,-13 8-179,-3 2-165,0 0-407</inkml:trace>
  <inkml:trace contextRef="#ctx0" brushRef="#br0" timeOffset="303408.1323">12616 7905 421,'0'0'325,"0"0"-77,0 0 7,0 0-58,0 0-98,0 0-59,102 1-27,-66-1-13,-7 0-211,-3-3-616</inkml:trace>
  <inkml:trace contextRef="#ctx0" brushRef="#br0" timeOffset="303629.8531">13010 7745 1273,'0'0'330,"0"0"-37,0 0-102,0 0-101,0 0-58,0 0-20,0 0 0,1 40-11,-1-15 11,0 1-2,0 4-9,-5-5 5,0-3-6,1-3-40,-2-7-128,1-4-119,2-7-327</inkml:trace>
  <inkml:trace contextRef="#ctx0" brushRef="#br0" timeOffset="304348.9426">12615 6859 643,'0'0'199,"0"0"-8,0 0-11,0 0-55,0 0 17,0 0-20,0 0-24,0-6 7,0 6 8,0 0-27,0 0-39,-8 0-26,-1 2-14,-6 8-7,-4 4-1,-2 4 0,-1 7 1,-2 1 0,3 5 0,1 3-1,6 3 1,3-2 0,5-1 0,3-7 0,3-6 0,0-7-2,5-7 2,5-7 2,5 0 20,3-10 0,-3-8 8,-5-4-5,-8 1 4,-2 3-23,-21 4-6,-30 6-60,2 5-204,7 1-480</inkml:trace>
  <inkml:trace contextRef="#ctx0" brushRef="#br0" timeOffset="306532.2449">13384 6984 1121,'0'0'250,"0"0"-1,0 0-109,0 0-36,0 0-44,0 0-2,0 0 12,0-5-20,0 5-4,0 0-21,0 0-25,0 13-7,0 9 6,-3 6 1,-4 8 0,1 3 1,-1 0 0,-1-2 1,-1-2-1,1-7 0,3-7 5,0-6 3,2-3-9,2-8-51,1-3-73,-3-1-96,-1-10-79,2-8-441</inkml:trace>
  <inkml:trace contextRef="#ctx0" brushRef="#br0" timeOffset="306894.9132">13326 6924 1139,'0'0'268,"0"0"1,0 0-108,0 0-51,0 0-57,0 0-39,0 0 5,71 23-12,-45-1-6,1 6 9,3 5-8,-3 0-1,-5 1 4,-4 0-4,-7 1-1,-10-2 1,-1-4 0,-13-3 6,-16-3 6,-10-5 1,-5-4-4,-4-6-3,2 0-7,9-5-28,7 0-67,18-3-88,6 0-94,6 0-305</inkml:trace>
  <inkml:trace contextRef="#ctx0" brushRef="#br0" timeOffset="307517.8421">13613 7097 1122,'0'0'257,"0"0"23,0 0-94,0 0-96,0 0-60,0 0-29,0 0 1,15 31-1,-14-8 8,-1 4-8,0 1 0,0-1 8,0-2-8,0-4 0,0-3 0,-1-7 0,1-4 0,0-5 1,0-2 5,0 0 2,0 0 14,6-6 22,4-10-20,5-5-14,0-4-4,3-2 2,-2 0-9,2 1 0,-3 6 1,-2 2 0,-2 7-1,-3 4 0,-4 3 1,-1 2-1,-3 2-1,0 0-15,0 0-5,0 2 5,0 6 15,0 5 0,-4 3 1,-4-1 1,-1 2 0,-2 0 1,1-2-1,1-1 0,5-2 1,1-4-1,3 1-1,0-4-1,3 0 1,10-1 6,8 1 4,1-2-4,-1 1-4,0 1-1,-6-1-1,-6 3-48,-6 1-209,-3-6-335</inkml:trace>
  <inkml:trace contextRef="#ctx0" brushRef="#br0" timeOffset="307845.8954">13270 7415 1064,'0'0'268,"0"0"14,0 0-117,0 0-16,100 0-19,-51 0-34,6 0-35,-1 0-25,3 0-18,-4 0-12,-2 4-4,-11 1-1,-5-2 0,-12-1-1,-8 1-15,-6 0-61,-4 0-163,-5-2-306</inkml:trace>
  <inkml:trace contextRef="#ctx0" brushRef="#br0" timeOffset="308508.9576">13462 7482 1094,'0'0'280,"0"0"-43,0 0-144,0 0-41,0 0 4,0 0 11,0 0-17,0 56-9,0-38-17,-3 4-10,-3 0-8,0 0-5,-1 3 1,-4-3-1,2 0 6,0-3-5,1-5 4,3-3-5,1-3 0,2-4 0,2-2 0,0-2 7,0 0 6,0 0 5,0-8-4,0-8-13,0-3-2,6-6 1,7-5 0,4-3 0,4 1-1,-1 2 0,6 7-1,-2 7 0,0 6 0,-4 4-7,-1 4 7,-5 2-8,-6 0-1,-4 1 3,-4 10 1,0 3 4,-9 0 1,-8 3 2,-2-3-1,-1 2 1,2-3 0,4-2-1,3-3 1,3 1-2,5-4 1,3 2 0,0-1 0,0 0 0,13-1-1,6 0 1,9 0 1,3-2 0,6 0 0,0 0 5,-1-2 1,-6-1-5,-10 2 5,-6-2-6,-8 0-1,-6 0 0,-3 0-205,-10 0-324</inkml:trace>
  <inkml:trace contextRef="#ctx0" brushRef="#br0" timeOffset="308972.4782">13137 6967 1099,'0'0'317,"0"0"-106,0 0-88,0 0-82,0 0-34,0 0 19,0 0 18,-49 104-1,26-64-8,1 9-9,-5 2-2,2 6 7,1 3-13,6-2-9,2 3-8,8 0 0,8-2 5,0-2-5,22-5 0,7-8 0,8-7 1,5-11-2,7-9 1,27-11-1,-12-6-81,-5 0-419</inkml:trace>
  <inkml:trace contextRef="#ctx0" brushRef="#br0" timeOffset="309483.4097">13756 6892 1048,'0'0'195,"0"0"10,0 0-29,0 0-57,0 0 3,95 87-11,-68-53-48,-1 8-25,-4 7-7,-3 8-8,-5 6-11,-7 1 0,-7 2-5,0-3-5,-8-6 8,-9-4 2,-3-6-12,1-8 9,0-7-8,0-5-1,3-7 0,-3-1-33,6-6-237,1-5-510</inkml:trace>
  <inkml:trace contextRef="#ctx0" brushRef="#br0" timeOffset="310058.8493">14105 6988 922,'0'0'159,"0"0"62,0 0-89,0 0-77,0 0-17,0 0 3,90-11-6,-71 9 4,-2 1 15,-4-1 7,-7 2-4,-6 0 6,0 0-19,-5 0-31,-12 0-2,-4 0-10,-3 0 0,-5 0 0,2 0 0,1 0 0,2 0 1,4 0-2,6 0 1,4 0-1,7 0-15,3 0-104,0 0 7,17 0-31,7 0-112,0 0-727</inkml:trace>
  <inkml:trace contextRef="#ctx0" brushRef="#br0" timeOffset="310488.4599">14326 6738 783,'0'0'221,"0"0"111,0 0-104,0 0-118,0 0-60,0 0-11,103 6-7,-76 9-8,-2 5 1,-1 4 1,0 5-11,-3 6 8,-5 5-4,-1 1-6,-5 2-4,-5-3-7,-5-4-1,0-4 8,-14-9 1,-6-9 8,-4-8-2,2-6 26,5-8 29,6-22-12,11-11-3,0-9-21,28-6-7,14-3-4,10 4-8,10 6-14,5 11-2,2 11 0,-3 13-1,12 9-5,-18 4-136,-13-1-878</inkml:trace>
  <inkml:trace contextRef="#ctx1" brushRef="#br0">14252 8855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47:21.267"/>
    </inkml:context>
    <inkml:brush xml:id="br0">
      <inkml:brushProperty name="width" value="0.05292" units="cm"/>
      <inkml:brushProperty name="height" value="0.05292" units="cm"/>
      <inkml:brushProperty name="color" value="#FF0000"/>
    </inkml:brush>
  </inkml:definitions>
  <inkml:trace contextRef="#ctx0" brushRef="#br0">2418 13790 439 0,'0'0'87'0,"0"0"-86"16,0 0-1-16,0 0-3 0,0 0-4 15,0 0 2 1,-43 18-35-16,37-16-24 16,2 0-228-16</inkml:trace>
  <inkml:trace contextRef="#ctx0" brushRef="#br0" timeOffset="2797.27">3329 11551 408 0,'0'0'197'0,"0"0"-50"16,0 0 23-16,0 0-79 15,0 0-39-15,0 0 9 0,0 0-2 16,2-4-30-1,-2 4-23-15,0 0-6 16,0 0-28-16,0 0 4 16,0 0-17-16,0 0 15 0,0 0 13 15,0 0 3-15,0 0-2 16,0 0 2-16,0 0-1 16,0 0-40-16,0 0-80 15,0 0-17-15,0 0-65 16,0 0 8-16</inkml:trace>
  <inkml:trace contextRef="#ctx0" brushRef="#br0" timeOffset="2894.89">3329 11551 49 0,'4'-4'101'0,"-4"4"-42"16,0 0 9-16,0 0-35 16,0 0-5-16,0 0-1 15,0 0-27-15,0 0-265 0</inkml:trace>
  <inkml:trace contextRef="#ctx0" brushRef="#br0" timeOffset="3128.56">3329 11547 479 0,'0'0'140'15,"0"0"-101"-15,0 0-23 16,0 0-16-16,0 0-1 16,0 0-1-16,0 0 0 15,-4 0 1-15,4 0 1 16,-3 0-10-16,1 4-35 16,-2 3-117-16</inkml:trace>
  <inkml:trace contextRef="#ctx0" brushRef="#br0" timeOffset="4011.71">3327 11596 586 0,'0'0'191'16,"0"0"-117"-1,0 0 19-15,0 0-30 0,0 0-32 16,0 0 4-1,0 0 37-15,0 0-15 0,0 0-9 16,0 0 14-16,0 0-14 16,0 0-8-16,0 0 0 15,0 0-4-15,0 0 10 16,0 0-5-16,0 0-12 16,0 0-10-16,0 0-18 15,0 0 0-15,0 0-1 16,0 0 0-16,0 0 1 15,0 0-1-15,0 0 0 0,0 0 1 16,0 0-2 0,0 0 2-16,0 0-1 0,0 0 0 15,0 0-1-15,0 0 1 16,0 0 0-16,0 0 3 16,0 0 3-1,0 0-6-15,0 0 2 0,0 0-2 16,0 0 1-16,0 0-1 15,0 0 0-15,0 0 0 16,0 0 0-16,0 0 0 16,0 0 0-16,0 0 0 15,0 0 0-15,0 0 0 16,0 0-7-16,0 0-48 16,0 0-101-16,4 0-100 15,0 0-442-15</inkml:trace>
  <inkml:trace contextRef="#ctx0" brushRef="#br0" timeOffset="12618.33">3478 11712 629 0,'0'0'185'15,"0"0"-130"-15,0 0-3 16,0 0-32-16,0 0-17 15,0 0-2 1,0 0-1-16,3-25 2 0,-3 16-1 16,-5 2-1-16,-3-2-19 15,-8 3-26-15,3 3-73 16,-1 0-384-16</inkml:trace>
  <inkml:trace contextRef="#ctx0" brushRef="#br0" timeOffset="13166.34">3296 11537 434 0,'0'0'188'0,"0"0"-38"16,0 0-17-16,0 0-67 16,0 0-24-16,0 0-10 15,0 0-6-15,0-15-4 16,0 15-8-16,0 0-1 16,0 0 3-16,0 0 6 15,0 0-5-15,0 0 9 16,0 0 44-16,0 0-11 15,0 0-34-15,0 0-5 0,0 0-20 16,0 0 5 0,0 0-5-16,0 0 0 15,0 0-2-15,0 0 2 16,0 0-1-16,0 0 1 0,0 0 0 16,0 0-20-1,0 0-34-15,0 0-54 0,0 0-117 16,-2 0-408-16</inkml:trace>
  <inkml:trace contextRef="#ctx0" brushRef="#br0" timeOffset="14102.87">3281 11518 618 0,'0'0'210'16,"0"0"-156"-1,0 0-21-15,0 0 25 0,0 0 4 16,0 0-13-16,0 0 15 16,0 0-5-16,0 0-1 15,0 0 4-15,0 0 2 16,0 0-10-16,0 0-9 15,0 0-7-15,0 0 2 16,0 0-10-16,0 0-14 16,0 0 1-16,0 0-4 15,0 0-11-15,0 0-1 16,0 0-1-16,0 2 0 16,0 0-6-16,4 4 6 15,0 0 0-15,3 3 2 16,-1-1 9-16,4 3-9 15,-4-3 14-15,3 2-10 16,-1-1 4-16,2-2-9 0,-3 1 13 16,1-2-5-16,-1 2 7 15,-2 0-7-15,1-1-9 16,-1-1 8-16,-1-2-8 16,0 1 1-16,1-3 0 15,-1 2 1-15,1 0 5 16,4 0 5-16,0 2-4 15,0 0 6-15,0 1-13 16,2-1 6-16,-5 1-6 16,4-1-1-16,-4 1 2 15,1-3-2-15,-3-1 12 16,2 1-12-16,0 3 0 16,-2-1 0-16,-2 0 0 0,2 0 2 15,1 2 10-15,-3-2-12 16,0-2 0-16,2 2 2 15,0-4-2-15,-2 1 2 16,0 0 4-16,0-2-6 16,1 1 0-16,1 1 0 15,-2-1 0-15,2-1 8 16,-2 2-1-16,2-1-1 16,-1 0 0-16,2 0 10 15,-3-1-16-15,0-1 11 0,-2 0 1 16,0 3 15-16,0-3 6 15,0 0 10-15,0 0-2 16,0 0-5-16,0 0-36 16,-4 0-22-16,-27-10-112 15,4-1-221-15,-2-3-802 0</inkml:trace>
  <inkml:trace contextRef="#ctx0" brushRef="#br0" timeOffset="15451.69">3354 11546 548 0,'0'0'185'15,"0"0"-82"-15,0 0-44 0,0 0 4 16,0 0 14 0,0 0 3-16,0 0-44 15,0-64-26-15,2 54 20 16,4 0-18-16,4-2-11 15,-1 2-1-15,1-2 9 0,4 3-8 16,-3 2 6-16,-2 3-5 16,0-1 32-16,-2 2-6 15,-1 3-14-15,1 0-13 16,2 0 0-16,2 0-1 16,2 0 1-16,-1-3 5 15,-1 3 14-15,-5 0 13 16,2 0 14-16,-6 0-18 15,0 0-16-15,-2 0-7 16,0 0-6-16,0 0 3 0,0 0 9 16,0 4-4-16,0 1 7 15,0 3-4-15,0 0 7 16,0 2 2-16,-10 4-5 16,2-1-5-16,-5 4 3 15,1 1-6-15,-1 0-5 16,-1 3 11-16,3 0-12 15,3 1 5-15,1-4 4 16,0-2-10-16,5-4-7 16,2-6 7-16,0-3 0 15,0-3 39-15,0 0 50 16,0 0 20-16,0 0-15 16,0 0-31-16,0 0-32 0,-3 0-30 15,3 0 5-15,-2-3-4 16,2 1 0-16,0 2 4 15,-2 0-6-15,2 0 1 16,0 0 5-16,-2 0-6 16,2 0 1-16,0 0-1 15,0 0 0-15,0 0 0 16,0 0 0-16,0 0-2 16,0 0 1-16,0 0 0 15,0 0 0-15,0 0 1 16,0 0 0-16,0 0 1 15,0 0-1-15,0 0 0 16,0 0-1-16,0 0 0 16,2 0-6-16,14-6 7 15,10-2 0-15,13-4 1 0,7-4 5 16,10-4 1-16,4 0 5 16,5-2-5-16,-3 1 7 15,-6 4-1-15,-10 5-7 16,-13 4-6-16,-10 3 6 15,-9 4-6-15,-8 1 1 16,-1 0-1-16,-5 0 1 16,2 0 5-16,-2 0-6 15,0 0 0-15,0 0 1 16,0 0 14-16,0 0 5 16,0 0 8-16,0 0-4 15,0 0-12-15,0 0-6 0,0 0-5 16,0 0 5-16,0 0-6 15,0 0-1-15,0 0-74 16,-4 0-65-16,-7 12-163 16,-3-2-54-16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41:58.168"/>
    </inkml:context>
    <inkml:brush xml:id="br0">
      <inkml:brushProperty name="width" value="0.05292" units="cm"/>
      <inkml:brushProperty name="height" value="0.05292" units="cm"/>
      <inkml:brushProperty name="color" value="#FF0000"/>
    </inkml:brush>
  </inkml:definitions>
  <inkml:trace contextRef="#ctx0" brushRef="#br0">11617 11093 794 0,'0'0'127'15,"0"0"-106"-15,0 0-1 16,0 0-20-16,0 0 1 15,0 0 27-15,0-18 68 16,0 18 19-16,0 0 14 16,0 0-20-16,0 0-46 15,0 0-21-15,0 0 1 16,0 0 0-16,0 0-3 16,0 0 0-16,0 0-7 15,0 0 20-15,0 0-2 16,0 0-14-16,0 0-7 15,0 0-15-15,0 0-2 0,0 0-4 16,0 0 9-16,0 3 1 16,0 3 3-16,0 3-4 15,0 3-7-15,0 4 2 16,0 6 5-16,2 3-1 16,6 2 13-16,1 0-4 15,-1 7-2-15,4-1-6 16,-1 1-1-16,0 0-5 15,0 1 6-15,0-4-8 16,0 2 6-16,3 0-2 16,-1-2-14-16,3-1 6 15,1 3-4-15,-1-2-2 0,-3 1 9 16,1 0-8-16,-3 2 11 16,-5-3 9-16,2-2-2 15,-6-4-1-15,0-6-9 16,0-7-9-16,-2-3 1 15,2-5 6-15,-2 0-1 16,3-2-4-16,-3 0 8 16,2 0-4-16,-2 0-6 15,2-2 2-15,-2 0-1 16,0 0-1-16,0 0-20 16,0-4-29-16,-11-33-72 15,-10 1-211-15,1-1-254 0</inkml:trace>
  <inkml:trace contextRef="#ctx0" brushRef="#br0" timeOffset="1127.52">11515 11269 1064 0,'0'0'238'0,"0"0"-124"15,0 0 11-15,0 0-45 16,0 0-11-16,0 0-4 15,0 0-12-15,-8-88 25 16,8 76-15-16,0-2-27 16,0 0-5-16,2-1 10 15,4 3-13-15,3-5-18 16,3 2 2-16,-2 2-5 16,3-1 5-16,1 2 7 15,1 0 0-15,-1 0-13 0,1 1 0 16,-1 2 6-16,1-1 6 15,-1 2-1-15,-3 2 1 16,-2 2-11-16,0 1-7 16,-2 3 0-16,1 0-1 15,2 0 1-15,3 0 1 16,2 0 1-16,1 0-2 16,-1 0 1-16,-3 0 7 15,-3 0-2-15,-3 0-5 16,2 0 0-16,-4 0 0 15,2 0 19-15,1 7 6 16,1 0 3-16,2 0-10 16,-1-2-8-16,-1 4-2 0,-1-4-3 15,0 6 4 1,0-2 20-16,-3 6-4 0,2 1 1 16,-1 1-3-16,-3 6-8 15,3-3-7-15,0 0-8 16,-3-2 5-16,2-3-6 15,-2 2 1-15,0-3-1 16,-2 2 2-16,0 2 7 16,0 2 13-16,0 2-9 15,-10 5 7-15,-4-1-4 16,1-1-3-16,-1 0-5 16,1-4-7-16,4-1 8 15,0-3-8-15,2-6 0 16,3-3 1-16,1-3-2 15,3-5 0-15,0 0 0 0,0 0 0 16,0 0 0 0,0 0-1-16,0 0 1 0,0 0-1 15,0 0 0-15,0 0 1 16,0 0-6-16,0 0 5 16,0 0 1-16,0 0 9 15,0 0 0-15,0 0 3 16,0 0-11-16,0 0 0 15,5 0 0-15,7-5 5 16,3 2 8-16,7-2 4 16,5 0-6-16,11-4-1 0,6 0-4 15,12-3 14 1,4-3 3-16,2 1 9 0,-3 3-11 16,-7 0-14-1,-9 5-7-15,-12 3 0 16,-8 0 0-16,-10 3 0 0,-1 0-1 15,-6 0 6-15,1 0 13 16,-3 0-3-16,0 0-7 16,-2 0 2-16,-2 0-10 15,0 0 5-15,0 0 4 16,0 0-8-16,0 0-2 16,0 0-69-16,0 0-55 15,0-2-101-15,0-2-261 16,-6 0-1035-16</inkml:trace>
  <inkml:trace contextRef="#ctx0" brushRef="#br0" timeOffset="2928.91">12647 12028 995 0,'0'0'205'0,"0"0"-110"0,0 0 47 15,0 0-83-15,0 0-30 16,0 0-3-16,0 0 1 16,20-14 32-16,-17 14 17 15,-3 0-15-15,0 0 7 16,0 0-5-16,0 0-19 15,0 0-9-15,0 0-1 16,0 0 14-16,0 0 0 16,0 0 1-16,0 0 4 15,0 0-3-15,0 0-14 16,0 0-2-16,0 0 3 16,0 0 4-16,0 5-24 15,0 15-11-15,8 14 1 16,5 12 11-16,8 15-3 15,3 11-9-15,6 9 4 0,-1 2-9 16,0 4 6-16,2-3-6 16,-3-5-1-16,-4-6 0 15,1-9 0-15,-7-14 0 16,-2-12 2-16,-6-10-2 16,-2-11 1-16,-4-9-1 15,-4-6 0-15,0-2-2 16,0 0-18-16,0-20 14 15,-4-10-3-15,-14-8-9 16,-5-9-24-16,-3-5 7 0,-3-6-7 16,2-2-1-1,0-3-1-15,7 0 29 0,5 2 9 16,3 1 5-16,8 7 1 16,4 8 0-16,0 5 5 15,0 6-5-15,0 3 0 16,14 6 1-16,1 3 0 15,1 1-1-15,-1 7 0 16,3 2 1-16,-5 4 10 16,1 5-10-16,-3 0 5 15,0 3-6-15,-2 0-6 16,2 6 6-16,0 11 6 16,3 6 22-16,-1 7-8 15,1 2-3-15,1 5-16 16,-1 1 0-16,-1-2 0 15,-3 1 6-15,-2-4-6 0,-6-2 0 16,-2-3 8-16,0-5 1 16,-10 0 5-16,-6-6 0 15,-1 0-3-15,2-7-3 16,1-4 1-16,3 0-1 16,5-5 9-16,1-1 7 15,3 0-7-15,2 0-5 16,0 0 0-16,0 0-5 15,0 0-7-15,0 0 0 16,0 0 8-16,0 0-8 0,0 0-1 16,0 0 0-1,0 0 9-15,0 0-1 0,0 0-2 16,0 0 0 0,5 3 4-16,8 1 5 0,11-2 15 15,7-1-1-15,11-1-3 16,10 0 1-16,10 0-8 15,9 0-9-15,6-3 10 16,-2-4-4-16,-3 0-7 16,-10 1 0-16,-13 1 16 15,-12 1 4-15,-12 3 14 16,-9 1 21-16,-9-3 4 16,-3 3-16-16,-2 0-10 15,0 0-17-15,-2 0-16 16,0 0-3-16,0 0-6 15,0 0 0-15,0 0-23 0,0-1-62 16,0-16-93-16,0-1-162 16,-4-4-703-16</inkml:trace>
  <inkml:trace contextRef="#ctx0" brushRef="#br0" timeOffset="10056.76">11083 6334 823 0,'0'0'225'16,"0"0"-92"-16,0 0 37 0,0 0-30 16,0 0-41-16,0 0-11 15,0 0 17-15,-2 0-3 16,2 0-37-16,0 0-27 15,0 0-15-15,0 0 19 16,0 0-6-16,0 0 1 16,0 0 14-16,0-2-15 15,-3-6-22-15,1-5-7 16,-2 0-7-16,2-3 0 16,2-2-2-16,0-2-4 15,0-2 0-15,0 3-1 0,0-2 1 16,2 3 0-1,4 4-7-15,3 2 5 0,-2 2 8 16,2 1 0-16,-2 4-9 16,4 0 0-16,0 0-1 15,2 1 1-15,3 1 7 16,-1 3-7-16,2 0 8 16,-2 0-1-16,-2 0-14 15,-2 0-9-15,-4 3 0 16,-3 7 6-16,-2 3 7 15,0 6 5-15,-2 5 7 16,0 2 0-16,0 2 2 16,3 0-2-16,-1-2 0 15,1 3 0-15,1-4 0 16,0 1 0-16,1-2 0 0,-1 2-9 16,0-3 9-16,-1-2 1 15,2-1 0-15,-1-4-1 16,1-8-1-16,-3-2-1 15,2-3-13-15,-2-3 7 16,3 0 8-16,1 0 0 16,4-7 9-16,3-8 6 15,5-7-4-15,-1-3-5 16,3-4 1-16,3 0-7 16,-6-1 8-16,1 4 6 0,-2 5 0 15,-7 2-13 1,-2 9 1-16,-5 6-2 15,0 1-12-15,-2 3-36 0,0 0-80 16,0 3-140-16,-6 5-74 16,-8 0-485-16</inkml:trace>
  <inkml:trace contextRef="#ctx0" brushRef="#br0" timeOffset="11018.16">11308 5907 907 0,'0'0'199'0,"0"0"-86"16,0 0 28-16,0 0-101 16,0 0-33-16,0 0-7 15,0 0-10-15,0-4 10 16,0 6 10-16,9 9 33 16,2 1 8-16,2 3-4 15,3 3-2-15,1 5-15 16,4 3-11-16,-1 2-6 15,3 1-5-15,-4 1-1 0,2-4 0 16,-4 1-7-16,-1-7 1 16,-3-2 0-1,-4-6 0-15,-2-6 0 0,-3-2 2 16,-4-4 7-16,0 0 19 16,0 0 50-16,0-1 38 15,-4-16-62-15,-12-5-35 16,-6-4-18-16,0-2-2 15,-1-2 0-15,4 0 7 16,0-1-7-16,3 3 0 16,8 1-8-16,3 0 7 15,3 1 1-15,2 0 0 16,0 0-1-16,0 2 0 16,7 2-1-16,4 0-4 0,5 6 6 15,2 2-12 1,-3 4 6-16,-1 4-4 0,-3 3-2 15,-3 3-10-15,-3 0-6 16,-3 3-16-16,-2 9 32 16,0 6 12-16,0 2 8 15,0 0 6-15,0 1-4 16,0 2-9-16,0-3-1 16,0 2 0-16,0-4 1 15,0 2 5-15,0-2 19 16,0-3 11-16,0-4-3 15,0-3-7-15,0-3-11 0,0-4-5 16,0-1 3 0,0 0 0-16,0 0 3 0,5-6-8 15,8-3 2-15,3-6 0 16,8 3-9-16,1 0 5 16,6 2-4-16,0 2 6 15,7 2-2-15,-2 3 0 16,6 0 8-16,-7 3 11 15,-1 0 8-15,-7 0 4 16,-7 0-11-16,-5 0-3 16,-6 0-7-16,-5 0-9 15,-1 0 5-15,-3 0 10 16,0 0 3-16,0 0 2 0,0 0-9 16,0 0-6-1,0 0-12-15,0-3-6 0,-5 0-89 16,-8-1-267-16</inkml:trace>
  <inkml:trace contextRef="#ctx0" brushRef="#br0" timeOffset="15191.76">12506 3934 871 0,'0'0'167'15,"0"0"-102"-15,0 0 1 16,0 0 26-16,0 0-2 16,0 0 31-16,0 0-5 0,0-20 12 15,0 20-2-15,0 0-33 16,0 0-24-16,0 0-12 15,0 0 4-15,0 0 8 16,0 0-19-16,0 0 9 16,0 0-19-16,0 0-25 15,0 0-6-15,0 0-9 16,0 0 0-16,0 0-1 16,0 0-17-16,3-1 11 15,11 1 1-15,-2 0 5 0,7 0 0 16,0 0 1-16,4 0 0 15,-1 0-1-15,3 1 1 16,-1 6-1-16,-2 0-1 16,-1 1 1-16,-2-2-6 15,-1-2-4-15,-2 0 1 16,-2 0 4-16,-2-1 4 16,-2-3-5-16,-4 0 0 15,1 2-4-15,-3-2 5 16,0 0 0-16,0 0 5 15,-2 0 0-15,0 0-5 16,0 0 6-16,0 0 1 16,-2-6 9-16,0-7 4 15,0-1 12-15,0-6-8 16,-14-4 4-16,-5-2-4 0,-6-4-9 16,0 0-8-16,-1 0 0 15,-1-2-1-15,3 1 0 16,1 4 8-16,5 0-7 15,3 5 0-15,1 6 0 16,8 1 0-16,-1 7 0 16,3 2-1-16,0-1 0 15,1 1 0-15,-2 2 0 16,3-2 0-16,0 2 0 16,-1 0 0-16,2-2 0 15,-2 2-1-15,1 2 1 16,2 1 0-16,0-2 0 15,0 3-1-15,0 0 0 0,0-4-10 16,0-6-12 0,21-9-7-16,4-6 12 0,13-11 8 15,5-9 1-15,2-3 8 16,-1 1 0-16,-6 0 1 16,-9 12 0-16,-11 6 2 15,-7 13 4-15,-9 8 29 16,-2 5-1-16,0 3-15 15,0 0-19-15,0 0-19 16,0 0-29-16,0 0-67 16,0 0-58-16,0 11-181 15,0 1-254-15</inkml:trace>
  <inkml:trace contextRef="#ctx0" brushRef="#br0" timeOffset="16284.97">12921 3609 851 0,'0'0'249'15,"0"0"-47"-15,0 0-42 16,0 0-47-16,0 0 1 16,0 0 4-16,0 0-21 15,0-21-28-15,0 10-22 16,0-3-30-16,0 0 2 15,0-1-7-15,5 0 2 16,-3 3-12-16,2 1 4 16,3 4-6-16,-1 2 0 15,2-2-10-15,0 5-2 0,1 0 12 16,0 2-9-16,2 0 0 16,-2 0-1-16,-1 6-27 15,0 10 7-15,-6 4 12 16,-2 6-13-16,0 0 6 15,0-1-1-15,0 0-22 16,-4-4 5-16,2-10 10 16,-2-5 1-16,4-4 10 15,0-2 14-15,0 0 8 16,0 0 11-16,0-8 6 0,8 0-7 16,1-1-10-1,1 0 1-15,2 3-1 0,-1 2 0 16,1 2-11-16,3 2 11 15,-2 0 0-15,-2 0 0 16,0 2 1-16,0 8-1 16,-3 5 1-16,0 2 1 15,-4 4 4-15,-1 1-5 16,-3 0 10-16,0 1-9 16,0 0-2-16,0-3 1 15,0-2 6-15,-9-2-7 16,3-2 0-16,-2 0 13 15,-1-3 12-15,1-3 30 16,1-2 14-16,-2 1 6 0,-2-1 4 16,2-4-13-16,-2 2-6 15,2-4-8 1,2 0-5-16,5 0-7 0,0 0-16 16,2 0-9-1,0 0-14-15,0 0-1 0,0 0 0 16,0 0-19-16,0 0-41 15,0-2-133-15,0 0-279 16,0 0-519-16</inkml:trace>
  <inkml:trace contextRef="#ctx0" brushRef="#br0" timeOffset="17617.84">13242 2999 781 0,'0'0'227'0,"0"0"-121"16,0 0-28-16,0 0-25 16,0 0-28-16,0 0 20 15,0 0 42-15,0 0-3 16,0 0 3-16,0 0 1 15,0 0-11-15,0 0-11 16,0 0 4-16,0 0-13 16,0 0-17-16,0 0-15 15,0 0 1-15,0 0-6 16,0 0-5-16,0 0 7 0,0 0-7 16,0 0-7-16,4 0-8 15,0 7-7-15,8 1 7 16,1 4 0-16,5 4 0 15,2 2 0-15,2 4 0 16,3 0 0-16,0 4 12 16,2 2-12-16,-1 2 0 15,0 2 0-15,1 2 1 16,0 0 0-16,-2 1 1 16,-3-1 7-16,0-2-9 15,-4-4-1-15,-1-2 1 16,-3-4-1-16,-3-8 1 15,-4-2 1-15,0-7-1 0,-5-3 1 16,-2-2 9-16,0 0 5 16,0 0 15-16,0 0-1 15,0 0-29-15,-6-9-38 16,-8-1-46-16,-17-4-30 16,2 3-233-16,2 2-356 0</inkml:trace>
  <inkml:trace contextRef="#ctx0" brushRef="#br0" timeOffset="18449.91">13271 2999 796 0,'0'0'210'16,"0"0"-87"-16,0 0 21 16,0 0-61-16,0 0-32 0,0 0-2 15,0 0-14 1,54-100 1-16,-44 92 5 15,4 0 8-15,-3 1-30 16,2 0 31-16,1 1 4 0,-1 4-31 16,-1 2 5-16,1 0-21 15,-3 0-6-15,4 10 7 16,-3 4-7-16,3 6 8 16,-5 2-8-16,-3 3-1 15,0-1 1-15,-3-1 17 16,-3-2-17-16,0-2-1 15,0 2 26-15,-5-4 17 16,-5 2 1-16,-1-1-8 16,-1 0 0-16,1-2-8 15,3-1 6-15,0-7-12 16,6 1-21-16,0-7 0 16,2-2 5-16,0 0 3 0,0 0 8 15,0 0 16-15,0 0-5 16,0 0-11-16,0 0 4 15,0 0-6-15,0 0-8 16,0 0-6-16,0 0 1 16,0 0-2-16,0 0 1 15,0 0-1-15,0 0 1 16,0 0-1-16,0 0 2 16,0 0-2-16,4 0-1 15,8 0 0-15,7 0 1 16,8-2 1-16,9-4 13 15,10-4-1-15,9-2 0 16,7 0 8-16,5 2 1 0,-1 1 14 16,-1 7-27-1,-9 2 1-15,-8 0-9 0,-11 0-1 16,-10 2 0-16,-10 7 6 16,-6-5 11-16,-6-2-11 15,-1 0 8-15,-4-2 4 16,0 0-16-16,2 0 4 15,-2 0 1-15,0 0-1 16,0 0 2-16,0 0-8 16,0 0-28-16,0 0-76 15,-8 0-183-15,-6 0-824 0</inkml:trace>
  <inkml:trace contextRef="#ctx0" brushRef="#br0" timeOffset="69305.03">11247 13068 456 0,'0'0'238'0,"0"0"-63"15,0 0-39-15,0 0-76 16,0 0-44-16,0 0-14 16,0 4 6-16,0-2 5 15,0-2 3-15,0 0-7 16,0 2-7-16,0-2-2 15,0 2 0-15,0-2-33 16,0 2-36-16,0 2-100 16,0-2-195-16</inkml:trace>
  <inkml:trace contextRef="#ctx0" brushRef="#br0" timeOffset="69843.28">11247 13068 504 0,'-26'26'101'0,"26"-26"-63"15,0 0-38-15,-3 0-16 16,3 0-13-16,-2 0 29 16,2-3 10-16,-2 1 58 15,2-1 114-15,-3 0-67 16,3-2-28-16,-1 3 1 15,1 2-25-15,-2 0 29 16,2 0 0-16,-2-2 3 16,2 2 12-16,0 0 5 15,0 0-7-15,0 0-19 0,0 0-12 16,-3 0-1-16,3 0 9 16,0 0-16-16,0 0-21 15,0 0-11-15,0 0-20 16,0 0-8-16,0 9-5 15,0 10-1-15,5 9 12 16,11 8-6-16,3 9 0 16,8 5-6-16,2 4 0 15,4 2 5-15,1 2-3 16,1-4-2-16,-1-6 0 16,-3-6-1-16,-2-10-15 15,-5-8 16-15,-5-7-2 0,-9-8-4 16,-3-5 6-1,-3-4 1-15,-4 0 6 0,0 0 11 16,0 0 1-16,0-1-10 16,-6-7-9-16,-7-2-31 15,-3-1-43-15,-8-3-82 16,2 2-164-16,1 0-358 0</inkml:trace>
  <inkml:trace contextRef="#ctx0" brushRef="#br0" timeOffset="71038.23">11183 13160 899 0,'0'0'199'0,"0"0"-6"16,0 0-13 0,0 0-34-16,0 0-3 0,0 0-40 15,0 0-36-15,-40-60-32 16,40 54-8-16,0 1 1 16,0-6-8-16,0-1-6 15,0-4-3-15,0 2-10 16,9-2 0-16,3-1 1 15,-2 4-1-15,1 1 8 16,3 2-9-16,-3 1 0 16,3 3 0-16,-3 0-2 15,1 5 2-15,2-4 1 0,-1 5 12 16,-1 0-1 0,1 0-6-16,-2 0-5 15,1 0 7-15,-4 0-2 0,1 0-5 16,0 0 1-1,0 6 17-15,0 3-10 0,-1-1 8 16,4 2 11-16,-2 2-20 16,3-1 2-16,-3 2 3 15,1-1-11-15,1 2-1 16,-3-3 11-16,-1 2-3 16,-1-1-2-16,-2 0 13 15,-1 0 2-15,-4 0 6 16,0 2-6-16,0 3 2 0,0 0-12 15,0 4 4-15,-9 2 5 16,0 7-2-16,-2 2 6 16,0 4-7-16,2-1-16 15,0-3 8-15,3-4 4 16,-2-7-13-16,6-8-1 16,2-5 6-16,0-4-6 15,0 0 0-15,0-2 1 16,0 0 0-16,0-2-1 15,0 2-1-15,0-2 1 16,0 0 6-16,0 0-4 16,0 0 5-16,0 0-6 15,0 0 1-15,0 0 17 16,0 0-4-16,0 0-6 16,0 0 1-16,0 0-8 0,0 0 4 15,0 0-5-15,0 0 0 16,0 0 6-16,0 0-1 15,0 0 15-15,0 0-6 16,0-2 0-16,2-6-9 16,10-4 4-16,5-1-9 15,10-6 5-15,7-1-3 16,6 0-2-16,8-1 1 16,7 3 4-16,0 3-5 15,1 5 0-15,-3 6 0 16,-6 4-1-16,-5 0 0 15,-8 0-1-15,-5 11-5 16,-7 3 5-16,-7-4 1 16,-1 1 1-16,-5-5 0 0,-5-2-1 15,1-4 1-15,-5 0 1 16,3 0 5-16,-3 0 2 16,0 0-1-16,0 0-1 15,0 0 2-15,0 0-7 16,0 0-2-16,0 0 0 15,0 0-54-15,-6 0-90 16,-5 0-203-16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4:22.723"/>
    </inkml:context>
    <inkml:brush xml:id="br0">
      <inkml:brushProperty name="width" value="0.05292" units="cm"/>
      <inkml:brushProperty name="height" value="0.05292" units="cm"/>
      <inkml:brushProperty name="color" value="#FF0000"/>
    </inkml:brush>
  </inkml:definitions>
  <inkml:trace contextRef="#ctx0" brushRef="#br0">15314 12663 838 0,'0'-2'252'16,"0"-2"-102"-16,2-2-22 15,0 0-4-15,2 0-35 16,0 1-14-16,0 2 6 16,-4-1 6-16,4 2-11 0,-8 2-2 15,3 0-8 1,-6 0-27-16,5 0-6 0,-2 2-11 16,4-2 1-16,-2 0-1 15,-2 0-20-15,4 0 14 16,0 2-2-16,0-2-5 15,0 2-3-15,-1-2-5 16,1 0 5-16,0 0-5 16,0 0-1-16,1 0 1 15,3 0-1-15,0 0 0 16,0 0-30-16,3 0 30 16,0-2 8-16,6 2-7 15,14 0 14-15,7 0-9 16,12 0-5-16,1-2 0 0,-2 4 0 15,-5-2-1-15,-9 2-1 16,-6-2-5-16,-15 2-1 16,-5-2 5-16,-5 0-8 15,-5 1-8-15,2-1-26 16,0 0-35-16,1 0-25 16,0 3-43-16,-1-3-58 15,1 2-44-15,-2 4-99 16,-37 6-120-16</inkml:trace>
  <inkml:trace contextRef="#ctx0" brushRef="#br0" timeOffset="421.34">15233 12843 139 0,'2'0'667'16,"0"0"-521"-16,6 0 23 15,-6 0-34-15,0 0-61 16,2 0-23-16,3 0-2 15,1 0-5-15,8 3-11 16,5-3 1-16,8 4 5 0,6-4-4 16,12 1-5-16,6-2-8 15,1-2-2-15,-2 2 5 16,-8-3 25-16,-12-1-7 16,-4 3-1-16,-17-1-1 15,-7 1-1-15,-4 2-14 16,-3 0-26-16,0 2-14 15,-2-2-76-15,1 3-60 16,0 1-51-16,1 3-75 16,-1 9-303-16</inkml:trace>
  <inkml:trace contextRef="#ctx0" brushRef="#br0" timeOffset="1501.6299">15993 12479 1116 0,'2'0'273'16,"-2"0"-135"-16,5-4 29 0,2 1-31 16,-5 2-65-16,2 1-37 15,-1 0-26-15,-1 1-8 16,-2-1-1-16,0 3-14 15,2 5-4-15,0 1 4 16,4 10 14-16,4 5 0 16,3 7-11-16,-1 10 12 15,-2 1 7-15,-1 4 1 16,1-3-8-16,-6-2-3 16,0-4-5-16,-1-10 1 15,-1-8-1-15,0-9 8 16,-2-4 1-16,2-6 7 15,-2 0 7-15,0-2 0 16,2 0 15-16,3-5 37 16,0-5-11-16,1-6-38 0,5-12-11 15,3-7-7-15,3-10-15 16,6-11-6-16,4 2-1 16,-6 2 13-16,0 5 3 15,-11 10 5-15,0 11 1 16,-8 5 8-16,-1 9-7 15,-1 9 0-15,-1 3 11 16,-1-1-12-16,0 3 1 16,0 0 0-16,-1 3 0 15,3-3-1-15,0 0 1 0,0 0-1 16,0 0-6 0,0 0 6-16,0 0-1 15,0 0-1-15,0 0 2 0,0 0-1 16,0 0 0-16,3 0 1 15,-3 0-1-15,4 0-11 16,-2 0-14-16,3 0 25 16,1 0 0-16,17 0 1 15,16 0 0-15,19 2 13 16,21-2-13-16,17-2 14 16,70-3 2-16,-102 3 5 15,43-1 29-15,-10-6-13 16,-25 4 1-16,-26-2 20 15,-17 6-8-15,-18-2 10 16,-6-1 1-16,-7 4-20 0,-1 0-17 16,-1 0-13-1,4 4-11-15,-2-1-29 0,-1-3-31 16,1 1-43-16,-1 1-62 16,0 4-5-16,-8 7 22 15,-5 2-113-15,-44 33-397 16</inkml:trace>
  <inkml:trace contextRef="#ctx0" brushRef="#br0" timeOffset="2274.59">16738 12697 148 0,'2'-2'916'15,"-2"0"-774"-15,2-2-10 16,5 2-10-16,-3-2-29 15,1 1 21-15,0 3-5 0,-2-5-28 16,5 1-18 0,0-2-34-16,8 0-11 0,7 1-12 15,0-2 0-15,9 1-5 16,-2 4 0-16,-4 2-1 16,-6 6-1-16,-9-2-8 15,-5 2-16-15,-9 4-43 16,-2 8-13-16,-11 6 54 15,-10 4 21-15,-10 4-24 16,-1-3-9-16,10-7-18 16,4-5 29-16,9-9 10 15,10-4 1-15,6-4 8 16,3-1-19-16,6-2 28 16,2-3 10-16,3 1-9 15,-1-2 11-15,3 3-11 0,-5 1 5 16,1 3-5-16,1 1 8 15,-1 3-8-15,-2 3-1 16,3 2-4-16,-6 6-5 16,-7 3-15-16,-4 1 9 15,-5 3 4-15,-7 2 11 16,-3-2 5-16,-10 1-4 16,0-8 6-16,-2 2 25 15,-2-5 10-15,7-9 12 16,-1 0 28-16,8-6 20 15,0 0 6-15,7-7 6 16,-4-4-16-16,1-6-2 16,4-4-26-16,2 2-5 15,2-2-41-15,5 5-15 16,0 5-9-16,3 7-13 0,-1 2 2 16,-2 3-10-16,0 4-34 15,-2 0-52-15,-1 1-65 16,-1 4-86-16,2 7 45 15,-2 32-116-15</inkml:trace>
  <inkml:trace contextRef="#ctx0" brushRef="#br0" timeOffset="2760.01">17247 12712 1006 0,'0'0'201'16,"0"0"-40"-16,1-3 14 16,-1 3-40-16,3 0-33 15,-3 0-12-15,0 0-13 0,-3 0-17 16,3 0-17-16,-1 0-17 16,1 3-26-16,-3-1-23 15,-2 5-11-15,-1 3 27 16,-7 10 7-16,-1 6 9 15,-8 2-1-15,2 6 1 16,-5-4-8-16,0 2 5 16,4-1-4-16,5-7-2 15,3-2 0-15,3-8-14 16,8 0-1-16,0-8-30 16,4-2-46-16,2-4-32 15,4-2-6-15,0-3 10 16,7-7-73-16,56-37-455 0</inkml:trace>
  <inkml:trace contextRef="#ctx0" brushRef="#br0" timeOffset="3072.47">17629 12649 1115 0,'0'-2'286'16,"0"0"-154"-16,0-2 84 15,2 4-63-15,-2 0-100 16,0 4-25-16,0-4-13 16,-2 2-15-16,0-2-7 15,0 2-18-15,0 3 1 0,-2 2 19 16,-5 9 5 0,1 2 11-16,-2 6 5 0,-1 3-1 15,-7 0-7-15,3 1-2 16,-4 3 1-16,-2 1-6 15,5-5 0 1,-5 0-1-16,3-6-9 0,1-1-24 16,5-8-45-16,3 1-99 15,7-7-30-15,4-11-122 16</inkml:trace>
  <inkml:trace contextRef="#ctx0" brushRef="#br0" timeOffset="3553.79">17253 12685 836 0,'0'-2'258'15,"-2"2"-111"-15,-1 0 3 16,2 0-43-16,1 0-50 16,0 2-18-16,1-2-6 15,-1 0 10-15,3 0 22 16,-3 0 4-16,2 2-15 0,-2-2-23 16,0 2-11-1,2 6-13-15,0 2 7 0,-1 6 5 16,7 4 13-16,4 4-4 15,-6 0-7-15,5 3 0 16,1-2-9-16,1 4-1 16,3-1 4-16,-5-1 0 15,4 2-5-15,-4-5-2 16,0-2 2-16,-2-4-4 16,0 0-5-16,-4-4-1 15,-4-4 6-15,-1-6 5 16,0 0 4-16,0-4 4 15,-1-2-4-15,1 0-9 16,0 0-6-16,-2-2-82 0,-7-4-91 16,-34-36-375-16</inkml:trace>
  <inkml:trace contextRef="#ctx0" brushRef="#br0" timeOffset="8881.14">16016 13673 352 0,'0'-1'849'0,"-3"-3"-724"16,-1-6-17-16,2 3 9 15,0 3-30-15,-6-2-38 16,6 3 1-16,0-2-8 16,-4 1 4-16,1 1-20 15,-4-1 13-15,0-3-12 16,-4 4-8-16,-3-4 2 15,1 2-3-15,-6-2 8 16,4 3-5-16,-3 0-15 0,2 2 3 16,-4 1 1-16,4 1-4 15,3 0-4-15,3 1-1 16,1 1-1-16,-3 2 0 16,-1 0 0-16,1 7 0 15,-1-6-2-15,-2 8 1 16,3-2-5-16,-4 3 6 15,3 2-1-15,2 1-1 16,5 1-13-16,0-4 3 16,5 2 5-16,3-2-8 15,3-4-14-15,1 4-7 16,7-4 30-16,0 2 6 0,2 0 1 16,5-4 5-1,0 2 4-15,7-8 2 0,-5-4 3 16,2-2 2-16,-2-8 14 15,2 1-7-15,1-4 0 16,-1-3 6-16,-4 0-13 16,-2 4-7-16,-7-3 5 15,-4 8 3-15,2-2-6 16,-2 6-4-16,0-2-7 16,-3 3 10-16,0 3-5 15,-2-1 4-15,0 2 4 16,0 0 2-16,0 0-4 15,-2 0-12-15,2 2 0 16,-2-2 0-16,-1 1-9 16,3 1-12-16,-4-2 20 0,1 2 1 15,1 1-12-15,-3 1 7 16,2 8 4-16,-4 4 1 16,-5 5 0-16,6 12 1 15,-5-6 5-15,-1 8 1 16,2 1-6-16,-1-2-1 15,-1 0 0-15,1-4 1 16,1-5 0-16,2-1-1 16,4-2 0-16,-3-5 2 15,5-3-2-15,0-2 0 16,0-4 0-16,2-1 0 16,2-5-1-16,-2 1-1 15,2 2-10-15,0-5 8 0,0-5 4 16,0 2 28-16,1 3 8 15,-1-4 9-15,4 2 0 16,8-6 3-16,9-7-24 16,10-2-6-16,9-8-6 15,8 0-4-15,-2-1-8 16,-5 3-7-16,-6 5 7 16,-12 4-18-16,-7 7-59 15,-10 2-37-15,-8 1-60 16,-3 8-61-16,-42-2-252 15</inkml:trace>
  <inkml:trace contextRef="#ctx0" brushRef="#br0" timeOffset="9528.68">16207 13529 1025 0,'0'0'212'0,"2"0"-95"16,1 0-14-16,2 0-38 16,-3-2-46-16,2 2 11 15,3-2 6-15,1 2 14 16,4-3-2-16,3-2 24 15,-3 3-5-15,-5 2-34 16,1 2-21-16,0 1-12 16,0 2 0-16,1 1-8 15,-2 2-1-15,4 7-6 16,0 0 4-16,-5 1 11 16,1 6 1-16,-5 2 0 0,1 3 1 15,-2-5 8-15,2-6-4 16,-1-8-4-16,0-3 5 15,0-5 2-15,3 0 39 16,0-1 21-16,3-7 15 16,8-5 2-16,11-4-41 15,2-12-15-15,6 0-2 16,3-3-16-16,-3 1-12 0,-3 4-1 16,-12 8 0-1,-4 7-24-15,-9 6-35 16,-3 6-33-16,-4 0-75 0,-2 4-129 15,0 4 4-15,-32 20-319 16</inkml:trace>
  <inkml:trace contextRef="#ctx0" brushRef="#br0" timeOffset="10053.91">16512 13868 747 0,'0'0'363'16,"0"0"-253"-16,0 0 1 16,2 0-21-16,2 0-60 15,-2 0-6-15,0 0 21 16,0 0 3-16,-1 0 7 15,5 0 4-15,0 0-20 0,8 0 4 16,13 0 5-16,8 0 8 16,7-2-17-16,9 0-3 15,4-8 12-15,-1 7-14 16,-3-4 1-16,-7 3-5 16,-13-4-20-16,-11 4 4 15,-6 1-14-15,-6 3-7 16,-8 0-41-16,-2 0-51 15,-4 0-55-15,0 3-62 16,-2 6 16-16,-1-4 53 16,-5 4-81-16,-39 12-545 15</inkml:trace>
  <inkml:trace contextRef="#ctx0" brushRef="#br0" timeOffset="10350.01">16662 13999 728 0,'-2'5'132'0,"2"-3"-38"16,-3 3 58-16,3-3-59 16,3 0-18-16,-1-2 33 15,1 1-9-15,3-2-3 16,-1 1 21-16,4 0-23 15,6-2 2-15,10 0-15 16,8-3-21-16,7 1-6 0,0-4-30 16,-4 4-13-16,-4-2-10 15,-9 4-1-15,-5 0-13 16,-7 2-89-16,-6 0-162 16,-2 7-338-16</inkml:trace>
  <inkml:trace contextRef="#ctx0" brushRef="#br0" timeOffset="11127.17">17598 13663 894 0,'-2'-1'252'15,"2"1"-127"-15,0-3 37 16,0 2-32-16,2-2-40 15,2 2 8-15,-1-2-4 16,6-1-17-16,-4-3-16 0,1-2-11 16,0 4 7-16,-1-4-6 15,2 6-2-15,-1-4-16 16,8 4-22-16,2-1-11 16,4 1-1-16,2 3 0 15,-3 3-1-15,-3 1-5 16,-4 4-5-16,-6 2-11 15,-1 4-2-15,-7 8 4 16,-5 2 10-16,-7 2-16 16,-5 1 13-16,-4 4 13 15,-2-9 1-15,1-5-11 16,2-2-5-16,4-7 8 0,7 1-2 16,2-9-5-1,9 0-14-15,5 0 5 0,1 0-24 16,1 0-16-16,1 0 8 15,9 0 56-15,5 3 8 16,2 3 4-16,5 2 4 16,-4 9-4-16,-5-5-12 15,-3 3 0-15,-7 1-2 16,-8-4-11-16,-2 3 4 16,-7 1 9-16,-9-2 28 15,-4 4-11-15,-7-5 5 16,0 0-7-16,-6-7 6 15,2-1 8-15,0-5 22 16,5-5 25-16,-5-1 1 16,4-7-16-16,0-2-14 0,2-1-31 15,7 2-2-15,3-2-13 16,8 7 7-16,2 1-8 16,3 6-24-16,4-2-61 15,3 4-59-15,-5 4-57 16,-9 15-253-16</inkml:trace>
  <inkml:trace contextRef="#ctx0" brushRef="#br0" timeOffset="11569.13">18065 13638 1029 0,'0'-2'267'0,"-3"2"-71"16,3-5 58-16,0 5-82 15,3 0-77-15,-3 0-5 16,0 0-14-16,2 0-26 15,-2 0-16-15,0 2-11 16,-2 1-7-16,2-3-8 16,-3 4-8-16,3 3-5 15,-3 4-2-15,-1 8 6 16,-2 8 1-16,-3 2 0 0,-7 8 0 16,3-2 6-16,-3 4-5 15,-1-5 8-15,1-3-3 16,0-10-6-16,5-5 0 15,4-5-15-15,5-6-14 16,2 0-5-16,2-5-34 16,0-3-29-16,5 1-79 15,2-10-47-15,42-29-406 16</inkml:trace>
  <inkml:trace contextRef="#ctx0" brushRef="#br0" timeOffset="11899.43">18452 13503 1248 0,'0'0'168'0,"0"2"13"16,2-2 7-16,0 0-92 15,-2 0-39-15,0 0-6 16,0 3-5-16,0-3 2 15,0 3-24-15,0 6-10 16,-2 5 10-16,0 7-2 16,-3 9-1-16,0 2 0 15,-2 6-20-15,-7 3 16 0,-2-2-10 16,3 0-5-16,-3-5 4 16,0-2-6-16,6-8 0 15,-1-8-15 1,-1-4-15-16,6-4-49 0,-3-2-62 15,5-3-101-15,-22-6-88 16</inkml:trace>
  <inkml:trace contextRef="#ctx0" brushRef="#br0" timeOffset="12381.72">17946 13629 1036 0,'0'0'204'16,"3"-2"-60"-16,3 1 37 15,-4-1-53-15,0 2-31 16,1 0-23-16,-6 0-23 15,3 2 1-15,0-2-5 16,0 1-25-16,3 1-14 16,1 2-8-16,5 9 6 15,11 0 3-15,0 5 4 16,9 6-2-16,0 1-10 0,5 3-1 16,0 0 1-16,0-2 5 15,0 3-4-15,-9-10-2 16,-3 1 1-16,-9-4 8 15,-3-8 18-15,-4 1-13 16,-4-4 16-16,-2-5 3 16,0 0 3-16,0 0-3 15,0 0-9-15,5 0-14 16,-3 0-1-16,0 0-9 16,-2-2-13-16,0 2-40 15,0 0-32-15,-2 0-52 16,-5 0-179-16,-15 2-292 15</inkml:trace>
  <inkml:trace contextRef="#ctx0" brushRef="#br0" timeOffset="17516.07">18733 12559 1094 0,'3'-2'196'0,"-3"2"-79"15,2-2 45-15,0-1-4 16,0 3-58-16,-2-2-26 15,2 2-4-15,-2-3-11 16,2 3-17-16,-2 0 13 16,0 0-5-16,-2 0-8 15,2 0-15-15,0 0-9 16,-2 3-14-16,2-3-4 16,-2 2-18-16,0 1-13 15,0-1 1-15,-1 2 13 0,-4 10 11 16,0 2 6-1,-3 8 13-15,3 2-1 0,0-2-10 16,0-2 3-16,2-4-4 16,4-2 0-16,-1-4 0 15,-1 2 5-15,0-3-5 16,2 1-1-16,-4-5-11 16,5 3-1-16,0-1-21 15,5-6-22-15,-4 2-47 16,2-4-78-16,-3 1-99 15,9-16-427-15</inkml:trace>
  <inkml:trace contextRef="#ctx0" brushRef="#br0" timeOffset="17958.9">19290 12487 1125 0,'0'2'183'16,"-2"-4"-40"-16,2 2 5 15,-2 0-43-15,0-2-69 16,0 2-15-16,0 0 11 15,2 2 1-15,-5-2 21 16,5 0-5-16,-1 0-4 16,1 0-18-16,0 0-12 0,0 2-3 15,0-2-12-15,-2 1-1 16,2 1-5-16,-4 9-1 16,-5 1 6-16,-5 11 1 15,-1 5 0-15,-5 9 1 16,0-1 5-16,0 0 1 15,2-4-6-15,0-6-1 16,7-4 0-16,2-4 1 16,3-7-1-16,1-2-43 15,3-3-60-15,0-4-119 16,-6-2-53-16,-11-24-203 16</inkml:trace>
  <inkml:trace contextRef="#ctx0" brushRef="#br0" timeOffset="18575.27">18640 12515 749 0,'2'0'358'0,"0"0"-227"16,-2 0-7-16,2 0-5 16,0 0-70-16,-2 0-37 15,3 0-12-15,-1 0-15 16,0 1 9-16,2 1 6 15,3 2 17-15,9 7 16 16,-1-3 18-16,7 3 27 16,3 1-21-16,2 5-21 15,4 1-12-15,-2-2-9 16,7 3-6-16,1-2-3 16,1 0-5-16,-1-2 0 15,-8-1 6-15,-4-2 2 16,-2 2 2-16,-9-4-10 0,-9 4-1 15,3-2-7 1,-2 4 6-16,2 0 1 0,-6 0 6 16,2 0-4-16,1-4-1 15,1 0 8-15,-2-4-8 16,-2 1 6-16,4-6 2 16,-4-1 8-16,0-2 8 15,-2-2 16-15,0 2 5 16,0-2-1-16,0 2-10 15,0-1-1-15,-2 1-19 16,2 0-1-16,-2-2-14 16,-4 2-14-16,1 0-70 15,0 0-21-15,-6-3-87 0,-51-13-317 16</inkml:trace>
  <inkml:trace contextRef="#ctx0" brushRef="#br0" timeOffset="19274.27">19444 12601 724 0,'0'0'359'0,"0"0"-254"16,2 2 28-16,0-2 11 16,3 0-64-16,-2 0-67 15,3 0 44-15,-1 0-1 16,1 0 4-16,9 2 22 15,8-2 16-15,14 0-37 0,11 2-19 16,8-2-12 0,-1 0 11-16,6 0-13 0,-12 0-5 15,-3 0-7-15,-19 0 10 16,-12-2-8-16,-8 2-12 16,-7 0-6-16,-5 0-5 15,-1 0-41-15,0 0-73 16,-3 4-83-16,-5 2 13 15,-11 4 3-15,-65 16-197 16</inkml:trace>
  <inkml:trace contextRef="#ctx0" brushRef="#br0" timeOffset="19637.9">19411 12805 742 0,'0'0'174'0,"2"0"-72"16,1 2 66-16,5-2-59 15,6 0-17-15,3 0-1 16,10 4 20-16,6-4-9 0,8 0-3 15,9 0 9-15,1-6-22 16,2 5-17-16,-6-4-3 16,-3 2-5-16,-15-2-14 15,-12 3-13-15,-12 2-13 16,-5 0-9-16,-3 0-12 16,-3 2-36-16,-1-2-110 15,1 5-115-15,-7-2-3 16,-3 5-7-16,-38 1-552 15</inkml:trace>
  <inkml:trace contextRef="#ctx0" brushRef="#br0" timeOffset="22044.23">20434 12075 1071 0,'2'-6'184'0,"-2"1"-91"16,0-8 59-16,0 1-25 15,3 4 8-15,-3 4-30 16,0 2-48-16,0-1-18 16,-3 6-4-16,3-3-5 15,-2 0-2-15,-1 0-2 0,3 0 7 16,-2 0 4-16,2 2-5 16,-2-2-25-16,0 2-2 15,-1 3-5-15,-5 9-23 16,-8 11 23-16,-4 12 6 15,-8 8 9-15,7 4-9 16,-4-3-5 0,8-6 1-16,1-4 4 0,5-8-6 15,5-4 1-15,1-7-1 16,2-6 0-16,3-8 1 16,0-2 0-16,0-1 8 15,3-1 3-15,-2 1-6 16,3 0-6-16,-4-3-16 15,2 3-28-15,-4-4-43 16,-2 2-103-16,-2-1-173 0,-27-11-925 16</inkml:trace>
  <inkml:trace contextRef="#ctx0" brushRef="#br0" timeOffset="22426.5098">19907 12464 903 0,'0'0'271'0,"0"-2"-133"16,3 2 11-16,-1-2-22 15,3 2-53-15,-1 0-1 16,5-2-16-16,9 2-9 16,11-1-19-16,22 2-1 15,9 3 10-15,16 1-22 16,2 0 22-16,0 2-2 16,0-3 6-16,-8 0 3 15,-20-4-14-15,-18 2-20 16,-12-4 2-16,-12 0-2 15,-12 2-11-15,-2 0-42 16,-1 0-125-16,-9 2-26 0,-11 0-86 16,-62 15-213-16</inkml:trace>
  <inkml:trace contextRef="#ctx0" brushRef="#br0" timeOffset="23236.8098">20167 12683 934 0,'2'-3'227'0,"-2"3"-35"16,2 0-29-16,2 0-29 15,0-3-44-15,3-1-14 16,5-4-40-16,-2 0-18 16,9-2-3-16,4-4-3 15,0 3 0-15,3 4-4 16,2 2-7-16,-8 4 0 15,-5 1 17-15,-1 0-18 16,-10 1-11-16,-1 2-18 16,-6 1 4-16,3 6-2 0,-4 2 16 15,-3 6 4-15,-4 2-5 16,2 0-3-16,0-3-6 16,4-5 9-16,3-5 3 15,2-2 8-15,2-5-6 16,1 0 7-16,-1 0 10 15,3-3 32-15,-1 1-7 16,7 2 4-16,7-2-30 16,0 2 4-16,6 0-12 15,-1 4 4-15,-3 2-5 16,-7-1-9-16,-2 0-2 16,1 3-2-16,-8 3-2 15,0 3 1-15,-1 1-1 0,-6 4-1 16,-1 0 8-16,-5 3-28 15,-7-2 12-15,-2 1 14 16,-8-5 10-16,-5-5 1 16,-5-1 12-16,-4-6 16 15,-2-1-1-15,3-3 10 16,4-5 16-16,8 0 6 16,10-6 19-16,5 4 13 15,1-8 4-15,9 2 7 16,2-6-52-16,2 0-18 15,0 1-6-15,0 2-21 16,5 4 3-16,-7 4-9 16,3 5 0-16,-3 1-17 15,0 4-16-15,-3 2-52 0,-3-2-19 16,5 4 5-16,-3 5 12 16,2-2-54-16,-3 8-70 15,16 19-115-15</inkml:trace>
  <inkml:trace contextRef="#ctx0" brushRef="#br0" timeOffset="24229.3">21232 12409 754 0,'-4'-7'180'16,"-3"5"-61"-16,-7-1-14 15,-1-4-27-15,-1 3-8 16,-4 3-20-16,0-6 10 16,0 7-9-16,-1-2 33 15,2 2-29-15,-4 2-14 0,-6 5-22 16,-6 0 2-16,-3 7-6 15,-1 1-14-15,6 7-1 16,2-1-9-16,6 4 8 16,13-1-15-16,7-7-10 15,7 0-16-15,9-2 42 16,12-2 10-16,6-5 17 16,12-2-2-16,11-4-4 15,0 0-15-15,-4-6-5 16,-5-1 7-16,-9-3-1 15,-12-4 8-15,-5 0 41 16,-10 1 29-16,-2 0 4 16,-5 7-14-16,-5-4-33 15,3 6-8-15,0 2-11 16,-3-1 5-16,5 1-8 0,-2 1-20 16,-1-1-2-16,2 5-17 15,-6 0 1-15,-5 6 9 16,0 4 9-16,-11 8 5 15,0 3-5-15,0 4 0 16,0 4 0-16,-2 4 1 16,3 0-1-16,3-6 0 15,2-1 0-15,4-10 0 16,9-3 0-16,-1-7-1 16,7-3-16-16,1-6 17 15,1-4 26-15,5 2 44 16,-2-7 17-16,7 3-24 15,15-1-19-15,4-4-19 0,9-3-14 16,-5 5 2-16,0-7-13 16,-4 3 1-16,-6-3-2 15,-5 5-8 1,-4-2-37-16,-7 1-41 0,-7 2-80 16,-8-4-113-16,-50-32-391 15</inkml:trace>
  <inkml:trace contextRef="#ctx0" brushRef="#br0" timeOffset="25084.05">21419 12150 1097 0,'0'-3'264'0,"0"3"-142"16,0 0 32-16,0 0-68 15,0 3-55-15,-2-2-31 16,-1 2-30-16,-1-3-7 0,-2 6 37 15,-2-3 27-15,2 6-3 16,2-5-15-16,-3-3 1 16,5 2 10-16,2-3-13 15,0-3 17-15,0 2-6 16,0-2 23-16,2 2-4 16,-2-5-16-16,0 3-1 15,5 0-10-15,-3 3 3 16,0 2-12-16,0-1 4 15,0 2 7-15,-2 1-12 16,0-4 0-16,-2 2-13 16,0 2-17-16,-2 2-9 15,-6 6 39-15,1-2 3 16,1 4-2-16,-3-6 0 16,-2-2 0-16,8-3 7 0,-2-3 2 15,3 0 1-15,1 0-2 16,6 0 4-16,-1 0 10 15,2-7-23-15,5 0 13 16,5-8-2-16,1-4 7 16,1 4-6-16,3-2-6 15,-2 3-5-15,-2 9 10 16,-1 5-11-16,-2 0-6 16,5 2 5-16,-4 6-5 15,-2 1-8-15,0 6 13 16,-3 1-11-16,-3 4-3 15,-3 2 2-15,-4 2 1 16,-3 3 12-16,-3-4 7 16,4 0 0-16,-3-6 2 0,4-8 0 15,3-4 5-15,3-5 26 16,2 0 32-16,-1-5 35 16,6 2 26-16,13-6-29 15,11-10-68-15,13-5-11 16,8-5 7-16,1-3-23 15,-7 3 4-15,-9 3-13 16,-9 8 0-16,-17 6 0 16,-8 3-6-16,-3 9-46 15,-9 5-91-15,-1 3-130 16,-9 8-187-16,-74 38 8 0</inkml:trace>
  <inkml:trace contextRef="#ctx0" brushRef="#br0" timeOffset="25893.74">19497 13589 1150 0,'0'0'300'16,"0"-2"-200"-16,0 2 53 0,0 0 29 16,3 0-106-16,1 2-43 15,1-2-7-15,1 0 16 16,4 0-14-16,-4 0-5 15,5-2 26-15,14-2-13 16,4 1-24-16,10-2 0 16,2-1-3-16,-3 6-8 15,-5 0-1-15,-6 0 0 16,-12 0-9-16,-3 0-27 16,-10 0-48-16,-4 0-42 15,-2 0-81-15,-10 9-57 16,-9-2 64-16,-6 5-20 0,-77 20-589 15</inkml:trace>
  <inkml:trace contextRef="#ctx0" brushRef="#br0" timeOffset="26125.6698">19442 13766 1071 0,'2'0'183'16,"-2"-7"-41"-16,2 7 34 15,0 0-26-15,3-1-48 16,2-1-17-16,9-2-41 16,10 2-30-16,7-1-13 15,3 2 0-15,-1-1 6 0,-4-2-6 16,1-4-2-16,-5 4-24 16,-6-3-51-16,3-5-98 15,-9 4-105-15,12-23-672 16</inkml:trace>
  <inkml:trace contextRef="#ctx0" brushRef="#br0" timeOffset="26594.22">20139 13080 1069 0,'0'0'245'16,"0"-2"-124"-16,3 2 82 16,-1 0-37-16,-2 0-76 15,2 0-24-15,-2 0-16 16,2 2-5-16,-2-2-24 15,0 0 1-15,0 0-10 16,0 2-1-16,0 0-11 16,0 4-8-16,-2 5-1 15,-5 12 9-15,1 7 15 16,-6 12 5-16,-3 4-8 0,-1 5-3 16,-1-1-2-16,-1 2 0 15,5-6-7-15,1-6 0 16,6-8 1-16,1-11-1 15,5-6 0-15,0-9 0 16,0-6 1-16,0-1 11 16,2 1 6-16,-2-3-18 15,7 1-21-15,-7-1-51 16,6-4-60-16,2-1-243 16,8-38-579-16</inkml:trace>
  <inkml:trace contextRef="#ctx0" brushRef="#br0" timeOffset="26979.09">19691 13658 1017 0,'3'0'319'0,"-1"-3"-223"16,5 2 54-16,4-2-12 15,11-1-87-15,12 3-37 16,12 1-8-16,8-5 3 15,4 4 19-15,2-1 16 16,-4-3 1-16,-8 3-9 16,-5 0-21-16,-11 0-5 15,-15 2-10-15,-3 0-52 16,-8 2-87-16,-4 5-68 16,-2 3-59-16,-20 21-322 15</inkml:trace>
  <inkml:trace contextRef="#ctx0" brushRef="#br0" timeOffset="27685.29">20042 13766 978 0,'0'0'317'0,"2"0"-157"15,0-7 73-15,0 7-49 16,-1 0-86-16,3-1-28 16,-2-1-32-16,4-2-22 15,6-1 10-15,1-2-20 16,5-3-6-16,2 6-1 16,4-4 1-16,3 8 0 0,0-2 6 15,-7 7 0-15,0 0-6 16,-8-3-8-16,-6 12-8 15,-2 0-7-15,-6 9 16 16,-2 10 1-16,-5-3-3 16,-9 2-21-16,2-6 16 15,0-4 14-15,1-5 0 16,4-10 0-16,5 2 0 16,3-6 0-16,3-3 1 15,5 0 10-15,-1 0-11 16,0-1-6-16,5-1 6 15,7 2 18-15,4-7-3 16,4 5-2-16,5 2-4 0,-2 2 0 16,-2 0 11-16,-3 5-11 15,-4-2 1-15,-5 1-8 16,-3 5-2-16,-2 0-21 16,-3 5 21-16,-7 0-7 15,-9 5 1-15,-3-2 6 16,-13 2 14-16,-8-3-2 15,-4 0 3-15,-1-6 3 16,3-2 7-16,1-6 23 16,5-4 15-16,8-4 18 15,5-4 14-15,5-3-29 16,-6-3-6-16,3-1-18 16,2 2-2-16,3 2-4 15,5 4-21-15,3 6-9 16,1-3-6-16,4 4-21 0,1 0-42 15,1 4-58-15,-2-4 4 16,-2 0-24-16,-2 1-104 16,-5 3-250-16,-19 9-221 15</inkml:trace>
  <inkml:trace contextRef="#ctx0" brushRef="#br0" timeOffset="31719.62">20911 13226 546 0,'0'0'295'0,"0"-1"-184"16,0 1 21-16,-3-3-22 15,3 3-55-15,0 0 1 16,0 0-14-16,3 0-11 16,-6-1-1-16,3 1-1 15,0-3-17-15,0 3-2 16,0 3-4-16,0-3-6 16,0 0-12-16,0 0-19 0,-2 0-34 15,0 1-31-15,0-1 6 16,0 0 23-16,2 0 38 15,0 0 29-15,0 0 8 16,2 0 29-16,-2 0 25 16,0 0-7-16,0 0-20 15,0 0-20-15,0 0-15 16,0 0-17-16,0 0-16 16,0 0 12-16,0 0 7 15,0 0 4-15,0 0 10 16,0 0 21-16,0 0-5 15,0 0-2-15,0 0 2 0,0 0-14 16,0 0-2-16,0 0-19 16,0 0-31-16,0 0-40 15,9 3-40-15,2-3-2 16,-4 1 36-16,17 3-33 16</inkml:trace>
  <inkml:trace contextRef="#ctx0" brushRef="#br0" timeOffset="32839.37">21076 13217 123 0,'2'0'525'15,"-4"-5"-357"-15,4 5-26 16,-2 0 14-16,0 0-58 16,0 0-49-16,0-2-5 15,0 2-11-15,0 0-11 16,0 0 4-16,-2 2-2 15,2-2 16-15,0 0 2 16,0 0 2-16,0 0 4 16,0 0-3-16,0 0-8 0,0 0-8 15,0 0-8-15,0 0 7 16,0 0 1-16,0 0 8 16,0 0 4-16,-10-4 2 15,6 4-8-15,2-1-19 16,-2-1-14-16,-1 0-2 15,1-3 0-15,-6 3 0 16,4 2 0-16,-3-2-1 16,-1 1 1-16,-4-3 0 15,3 4 1-15,-4-3-1 16,5 3 0-16,-6 0 0 16,5 7 0-16,0-6-1 0,-1 3 1 15,2 1 0-15,-1 0-9 16,-1 4 9-16,2-1 0 15,-1-3 9-15,1 5-2 16,4 1-1-16,-4-1-5 16,-1 1 5-16,3 5-6 15,-1-2-9-15,-4 9 9 16,3 1 0-16,0 4 0 16,0 2 6-16,0-2-5 15,1 2 16-15,2-2-16 16,2 1 0-16,1-5-1 15,1 3 0-15,1-3 2 16,0 1-2-16,0-6 1 0,2 3 0 16,0-3-1-1,2 0 3-15,2-2-1 0,1-7-4 16,-2 2-2-16,3-6 4 16,1-2 0-16,4 2 5 15,-3-3 10-15,6 4 9 16,0-6 6-16,-1-1 1 15,-2 0 2-15,-3 0-6 16,1-1-1-16,-4-6 23 16,0 2-2-16,3-3-8 15,2-6 4-15,5-2-20 16,-1-4-13-16,1-3 8 16,1 1-12-16,-5 2 8 0,-2 3-2 15,-5 4-3 1,1-1 3-16,-3 5-11 0,0-3 6 15,-2 5 5-15,-2 2-11 16,0-3 0-16,-1-1 0 16,-1 6 1-16,-1-4 13 15,-1 2 0-15,-3-2-15 16,-7 0-1-16,1 4-12 16,-7 1 12-16,-1-2-1 15,-4 4-3-15,8 0 5 16,-4 4 0-16,5 1-1 15,-1-2-8-15,0 1 3 16,4 3-8-16,-7 2-11 16,1-1-10-16,4-1-7 0,-1 2-27 15,2-3-57-15,7 2-55 16,5 3-139-16,26 2-340 16</inkml:trace>
  <inkml:trace contextRef="#ctx0" brushRef="#br0" timeOffset="34131.71">21363 13229 920 0,'0'-3'233'0,"0"2"-37"16,2 1-14-16,-2-3-23 16,0 3-48-16,0 0-26 15,0 0-19-15,-2 0-15 16,0 0-6-16,0 0-1 16,0 0-11-16,2 0 10 15,-3 0-22-15,1 3-4 16,2-2-16-16,-2-1 13 15,0 0-14-15,-2 4-11 16,-8 6 4-16,-3 3 7 16,-12 9 1-16,-2 8 0 15,-4 4 13-15,-3 6-13 16,5 4-1-16,2 2 2 16,4 0-2-16,7-4 0 0,2-2-2 15,9-4-5-15,11-1-1 16,4-7 8-16,15 2 3 15,8-6 14-15,9 0-4 16,4-2-1-16,-1-10 2 16,-12-2-8-16,-7-3-5 15,-10-7 8-15,-12 0 2 16,-2 0 11-16,-2 0-14 16,-3 0-8-16,1-5-9 15,-1 3-48-15,0-2-68 0,1-5-118 16,-13-3-224-1</inkml:trace>
  <inkml:trace contextRef="#ctx0" brushRef="#br0" timeOffset="34919.25">21662 13207 887 0,'0'-2'263'16,"0"0"-104"-16,-2-1-21 16,0 3-29-16,-1 0-47 0,1 0-35 15,0 3-14-15,-5-1-12 16,-6 0 0-16,-5 3 17 16,-8 5-9-16,-1 0-9 15,-6 7 0-15,1 0 0 16,5 1-2-16,5 3 1 15,6-1-14-15,3 1 6 16,9-4-3-16,5-5 6 16,6 0-6-16,7-4 12 15,1-2 59-15,8 0 34 16,-4 0-44-16,2-1-17 16,-10-5-26-16,-8 3-6 0,-3-1-6 15,-3 0-21-15,-2 3 26 16,-1 4 2-1,-3 7 4-15,0 2 4 0,0 6-8 16,-4-1 5-16,-3-4-1 16,1 1-5-16,1-6 0 15,-6-4 7-15,2-6 19 16,-5-4 14-16,4-2-13 16,-5-3 2-16,7-6-5 15,-2-1-11-15,4-2-11 16,3 0-1-16,0-2-1 15,4 2-51-15,3 4-39 16,-3 6-133-16,-2 7-124 0,-25 8-703 16</inkml:trace>
  <inkml:trace contextRef="#ctx0" brushRef="#br0" timeOffset="36211.87">21199 13746 345 0,'0'-2'504'0,"0"0"-368"16,2 0 7-16,0-3-16 15,-4 3-55-15,2 2 3 16,-5-1-18-16,3 1 17 15,0 0-4-15,0 0-4 0,2 0-6 16,-3 0 6-16,3 0-19 16,-2 0-4-16,2 0-1 15,-2 0-6-15,2 0-9 16,-3 0-3-16,3 0 3 16,0-2 3-16,0 4-1 15,0-2-4-15,0-2 1 16,3 4 5-16,-3-4-5 15,2 2 7-15,3 2 3 16,-1-4-24-16,1 2 4 16,5-4 34-16,13-1-23 15,10 0-15-15,11-2-11 0,14 2 5 16,14 1-5 0,8-2 9-16,3 1 20 0,-9 3-4 15,-15 1-5-15,-16-1-6 16,-18 0-14-16,-10 2-1 15,-9 0 0-15,-6 0-12 16,-4 0 3-16,-2 0-18 16,3 0-32-16,-2 2-38 15,-6 0-59-15,1 1-45 16,-15 6-111-16,-53 2-320 16</inkml:trace>
  <inkml:trace contextRef="#ctx0" brushRef="#br0" timeOffset="37297.58">21568 13904 665 0,'0'-4'219'0,"0"2"6"16,-3 0-53-16,3 1-43 15,0 1-22-15,0 0 14 16,0 0-5-16,0 0-10 16,0 0-14-16,-1 0-25 15,1-3-8-15,-2 3-11 16,2 0-6-16,-2 0-14 16,2 0-4-16,0 0-1 15,-2 0-1-15,2-2 22 16,0 2 8-16,2-2-4 15,-2 2-9-15,2 0-1 16,-2 0-7-16,0 0 1 16,2 0-20-16,-2 2-6 0,0-2-6 15,0 2-14-15,0 1-13 16,0 0 4-16,-4 8 8 16,-8 2 14-16,3 9 1 15,-3 2 0-15,-2 2 6 16,1-4-5-16,1 0-1 15,1-3 0-15,5-7-1 16,-4-2 1-16,8-6 1 16,2-3 0-16,0-1 10 15,2 0 10-15,-2-1-2 16,3 1-8-16,1 0-1 16,-4-3-4-16,0 2-6 15,0 1-18-15,-4 0-10 0,4 0-29 16,0 0-11-16,0 1-56 15,-3-1-40-15,-1 0-110 16,-3 3-211-16,-29-2-567 16</inkml:trace>
  <inkml:trace contextRef="#ctx0" brushRef="#br0" timeOffset="37972.61">21379 14115 597 0,'0'0'300'0,"0"-2"-125"0,0 2-10 16,-2 0-33-16,2 0-67 16,0 0-31-16,0 0-13 15,2 0 0-15,-2 0 6 16,0 0 20-16,5 0 8 15,-5 0 17-15,-5 0-1 16,5 0-7-16,-2 0-11 16,-1 0-10-16,2 0-19 15,1 0-10-15,1 0-14 16,-1 0 6-16,3 0-4 16,-3 0 5-16,0 0-5 0,-3 0 5 15,3 0 1-15,0 2-7 16,0-4 0-16,-1 2 1 15,1 0 5-15,1 0-6 16,-1 0 7-16,0 0-2 16,0 0-6-16,0 0 1 15,0 0 5-15,0 0-4 16,0 0 7-16,0 0-8 16,0 0 0-16,0 0 0 15,0 0-1-15,0 0 0 16,0 0 0-16,0 0-1 15,0 0 1-15,0 0 0 16,0 0 8-16,0 0-8 16,0 0 0-16,0 0 0 15,0 0-1-15,0 0-5 0,0 0-3 16,0 0-3-16,0 0-2 16,0 0 7-16,12 2 7 15,-2-2 15-15,4 0-3 16,9 0 3-16,-4 0-14 15,2 0 1-15,-4 0-1 16,-5 4 4-16,-4-4-5 16,-4 1-14-16,-1-1-19 15,-3 0-28-15,-3 0-79 16,2 0-34-16,-6 0-37 16,-9-7-313-16</inkml:trace>
  <inkml:trace contextRef="#ctx0" brushRef="#br0" timeOffset="38554.98">21426 13860 455 0,'0'-4'373'0,"0"4"-227"15,0 0 17-15,0-2-29 16,0 2-82-16,0 0-10 16,2 2 14-16,-2-4-5 15,0 2-17-15,0 2 13 16,-2-4 11-16,2 2 5 15,0 0-4-15,0 0-1 0,0 0-8 16,11 2-37-16,-4 2-5 16,8 0-2-16,10 0 9 15,4 2-5-15,0 3-9 16,3-2 7-16,0-2 17 16,1-4 14-16,-7 1-1 15,-2-2-17-15,-11 0-8 16,-9 0-2-16,-6-2-11 15,-2 2-12-15,-1 0 3 16,1 0-75-16,-2 0-111 16,-8 2-77-16,-10 0-493 15</inkml:trace>
  <inkml:trace contextRef="#ctx0" brushRef="#br0" timeOffset="39544.68">21715 13189 752 0,'-1'0'117'15,"1"4"-9"-15,0-4 72 16,0 0-55-16,0 0-50 16,0 0 1-16,0 0-14 15,0 1-4-15,0-1 13 16,0 2-22-16,0 0-22 15,0 5 0-15,0 5 38 16,0 1-4-16,0 8 8 16,1 3-28-16,6-1 13 15,2 8-18-15,3 5-9 16,3 6 36-16,7 1-20 16,1 10-2-16,2-1-4 15,-4 2-10-15,-5-1 3 0,-7-3-13 16,-9 4-8-16,-13-6 4 15,-10 2 8-15,-9-5-3 16,-9 3 2-16,3-13 2 16,-2-1-10-16,4-8-10 15,5-7 4-15,6-6 9 16,4-4 0-16,11-1 7 16,4-8-13-16,6 0 6 15,2 0-1-15,0 0-1 16,1 0-13-16,0-5-22 15,2 0-22-15,-4 1-56 16,6-3-85-16,-1-2-146 16,4-17-464-16</inkml:trace>
  <inkml:trace contextRef="#ctx0" brushRef="#br0" timeOffset="47738.7691">20628 13210 40 0,'0'-2'734'16,"0"2"-581"-16,0 0 3 15,0-1-8-15,0 1-49 16,0 0-37-16,0 0-2 15,2-2 6-15,-2 4 10 0,1-2 17 16,-1 0 0-16,3 0-18 16,-3-2 2-16,0 2-19 15,0 0-8-15,-3 0-2 16,3 0-2-16,-1 0-13 16,1 0-6-16,-2 0-3 15,2 0-6-15,-2 0 4 16,2 0-22-16,-3 2-10 15,-3-2-5-15,-1 3 1 16,-6 4 14-16,-10 2 7 16,-4 7 0-16,-6 3 4 15,-1 0-10-15,1 3 0 16,8-3 0-16,-1 1 0 16,8-6 0-16,2 0-1 15,12-6-9-15,2-2-11 0,4-2-2 16,7-2-1-16,0 0 23 15,5 2 9-15,14 0 12 16,4 6 3-16,1-1-9 16,-2-2-7-16,-9 5-8 15,-11 1-3-15,-8 4-18 16,-4 4 14-16,-8-1 6 16,-5 3 1-16,-9 1 0 15,-4-4 9-15,-4-2-7 16,2 1 10-16,0-2-11 15,-2 0 0-15,6-4 7 16,0 3-8-16,6-4 1 16,3 1 8-16,5-4-8 15,5 0-1-15,6-6 0 16,0 2-13-16,2-5 12 0,2-5-9 16,-2 10-2-16,3-5 12 15,-1 0 2-15,0 4 14 16,4 8 4-16,-1 4-13 15,2 14-5-15,4 7-2 16,0 9 0-16,-7 5 11 16,3-2-1-16,0 1-9 15,4-7 0-15,3 0-1 16,-1-3 1-16,4-8 6 16,-6-2-6-16,1 0 1 15,-6-4-1-15,1-4 6 16,-2-2 14-16,-2-2-4 15,3-4 1-15,3-3 13 0,12-2-7 16,7-4-4-16,0-4 8 16,1-1-19-16,-9-1 15 15,-11-1 2-15,-11-1-10 16,-3-1-16-16,-5 4-50 16,-8-8-130-16,-3 3-294 15,-43-21-1019-15</inkml:trace>
  <inkml:trace contextRef="#ctx0" brushRef="#br0" timeOffset="48832.6199">21840 12962 705 0,'-2'0'249'0,"2"-3"-130"15,-2 2 41-15,4 1-40 16,-2 0-36-16,0 0 11 0,2 0 13 16,1 0-14-1,-3-2 16-15,2 2-13 0,-2 0-29 16,0 0-7-16,-2 2-5 15,2-2-20-15,0 1-14 16,0-1-20-16,0 0-2 16,-3 5-14-16,-1 9 2 15,-2 4 12-15,-2 8 0 16,-3 7 0-16,3 1 8 16,-2-5-2-16,6 1-5 15,-3-7 1-15,3-10 5 16,0-1-6-16,2-5 1 15,2-3-1-15,-3-3 0 0,3-1-1 16,-4 0-6-16,4-1-33 16,0 1-34-16,-1-2-52 15,-5-3-88-15,-3-1-34 16,-5-29-950-16</inkml:trace>
  <inkml:trace contextRef="#ctx0" brushRef="#br0" timeOffset="49311">22046 12962 789 0,'0'0'288'16,"0"-3"-126"-16,-2 3 11 16,2 0-55-16,0 0-41 15,0 0-16-15,-3 0-20 16,3 0-1-16,-3 0 5 16,3 0 3-16,0 0-12 15,-2 3-19-15,0-1-10 16,-7 5-6-16,-10 2 28 15,1 3 11-15,-9 8-4 16,0 4-18-16,-4 4 5 0,-3 9 2 16,-1-5-16-16,0 9 6 15,5-3-6-15,-1 3-8 16,4-3 5-16,7-8-5 16,0-2 0-16,9-8 5 15,4-5-6-15,5-7 1 16,0-5-1-16,2-3 9 15,0 0-9-15,0 0 0 16,2-3-39-16,-2 3-36 16,2-1-90-16,3-6-132 15,24-28-853-15</inkml:trace>
  <inkml:trace contextRef="#ctx0" brushRef="#br0" timeOffset="49852.5">21966 13140 983 0,'0'-2'198'16,"3"2"-39"-16,0 0-24 15,-3 0-54-15,0 2-42 0,4-2-4 16,1 5-16-16,4 0-5 16,2 4 19-16,3 3-20 15,3-1 16-15,-2 10-5 16,3 1-12-16,-2 4 3 15,-5 3-2-15,1 0-5 16,-9 3-8-16,-3-2 1 16,-1-2 7-16,-6-2-8 15,0-4 0-15,-2-2 1 16,-1-4 1-16,-7-6 5 16,-1 0 5-16,-1-5 30 15,-6-2-3-15,-3-3-27 0,8-3 3 16,2-2 17-16,4-2 5 15,6-6 13-15,7-5 16 16,7-8 19-16,13-6-55 16,12-10-28-16,9-2 3 15,11-2-5-15,3 5-69 16,-6 10-51-16,-5 7-59 16,-9 9-104-16,16 1-340 15</inkml:trace>
  <inkml:trace contextRef="#ctx0" brushRef="#br0" timeOffset="50874.6">22422 12897 292 0,'9'-1'1171'0,"-2"-2"-952"16,6-2 27-16,-4 0-58 16,-4 1-85-16,-5 4-35 15,0 4-58-15,-3 1-10 16,3 3-1-16,-4 8 1 16,-7 13 0-16,-8 14 8 15,-4 9 1-15,-15 10-2 16,4-1 4-16,1 2-11 0,8-2 0 15,8-7 0 1,14-8-9-16,10-11-3 0,10-8 10 16,11-7 2-16,18-9 21 15,6-6-6-15,-2-10 18 16,0-4 20-16,-15-1-4 16,-12-2 22-16,-8 2 19 15,-13 2-6-15,-4 6-8 16,-2 0-28-16,-1 2-46 15,-5 2-2-15,-4 0-9 16,-9 6 9-16,-3 4 7 16,-8 3-7-16,0 12 0 15,1 6-1-15,5 9-9 16,8 9 8-16,6 16-9 16,12 10 10-16,13 6 2 0,14-1 7 15,13-2 4-15,-5-8-11 16,-2-7 0-16,-12-6 0 15,-11-8-1-15,-11-5-7 16,-12-11-20-16,-10-5-3 16,-15-9 13-16,-13-7 17 15,-14-3 17-15,-7-6-17 16,1-9-9-16,0-1-27 16,6-2-51-16,13 1-52 15,5-6-83-15,11 2-5 16,-16-34-296-16</inkml:trace>
  <inkml:trace contextRef="#ctx0" brushRef="#br0" timeOffset="51979.83">22601 12330 684 0,'0'2'338'15,"-3"-2"-226"-15,3 0-34 16,-4 5-73-16,2-5-5 16,-1 0-15-16,-2 2 15 15,3-1 0-15,-2-1 5 16,2 0 25-16,2 0 6 16,0 0 46-16,0-1 4 15,2 1 23-15,-2 0 11 0,2-2 2 16,0-3-5-16,4 3-39 15,-5 0-29-15,4 0-8 16,-3 2-14-16,0 0-20 16,-2 2-7-16,0-2 0 15,-2 2-13-15,0 0-8 16,0 3-26-16,-2-3-10 16,-4 3 8-16,0 2 13 15,-5 5 5-15,1-3 31 16,-1-3 10-16,6 2-9 15,-2-6 14-15,7-2-6 16,-1 0 8-16,3-2 17 0,0-1 11 16,3-8-12-1,1-1-24-15,8-8 3 0,1-2 9 16,3 0-19-16,5 2-1 16,4 4 19-16,4 6-13 15,0 7 2-15,2 3 0 16,-2 0 14-16,-2 5-4 15,-2 7 10-15,-6-3-14 16,-5 8-9-16,-1 1-6 16,-6 6 1-16,-4 8-1 15,-3 1 7-15,-8 4 8 16,2 0 5-16,-1-2-5 16,3-8 28-16,4-8-17 15,2-10 19-15,3-8 52 16,3-4 46-16,17-9 61 0,22-9-77 15,22-13-80-15,22-8-34 16,5 1-1-16,2-8-12 16,-7 3-1-16,-12 4-11 15,-19 5-39-15,-18 14-61 16,-13 11-59-16,-16 10-185 16,-4 12-426-16,-13 48-167 15</inkml:trace>
  <inkml:trace contextRef="#ctx0" brushRef="#br0" timeOffset="54838.12">19115 15695 1083 0,'0'0'237'15,"0"5"-159"-15,3-5 24 0,-1 0 27 16,1 0-58-16,0 0-40 16,-3 0 1-16,2 0-11 15,-4 0 4-15,2 0 10 16,0 0 10-16,0 0 4 15,0 0 7-15,2-5-1 16,-2 5-5-16,2 0-2 16,-2 0-6-16,4 0-29 15,5 0 11-15,7-8 6 16,13 7-18-16,9-5-4 16,6 3-7-16,5-1 20 15,1 4 16-15,-6-8 1 0,-2 4-16 16,-9 2-10-1,-8 2-6-15,-9-5 0 16,-10 5-6-16,-3 0-19 0,-8 0-60 16,1 0-7-16,-2 0-46 15,-8 5-96-15,-4-3 38 16,-9 10-55-16,-49 2-325 16</inkml:trace>
  <inkml:trace contextRef="#ctx0" brushRef="#br0" timeOffset="55159.77">19183 15777 695 0,'0'0'184'16,"0"2"-61"-16,-8-2 41 15,8 2-31-15,-1 0-29 16,1-2-17-16,1 0 19 15,7 0 16-15,-3 0-25 16,-3 0-43-16,3-2-31 16,-1 2 4-16,5 0 18 15,11 0 6-15,8 0-3 16,13 0-30-16,4 0-3 16,1-2-9-16,4 2 1 15,-4-4 0-15,-5 4-6 16,-9-5-2-16,-6 5-7 15,-16-3-28-15,-3 3-29 0,-3 0-104 16,-4-9-191-16</inkml:trace>
  <inkml:trace contextRef="#ctx0" brushRef="#br0" timeOffset="55596.17">20193 15221 1267 0,'5'-3'300'0,"-4"-2"-173"15,4 1 38-15,-5 4-30 16,0-1-43-16,2 1-2 16,-4 1-20-16,0-1-26 15,2 3-22-15,-3-2-8 16,2 4-14-16,-4-2 0 16,2 2-12-16,-3 13 10 15,-3 5 2-15,-4 12 1 16,-3 9 8-16,1-2-3 0,-1 2-5 15,3-3 4 1,1-2-4-16,4-11 0 0,3-6 0 16,1-5-1-16,2-12-2 15,2 4-67-15,-4-9-69 16,8 3-63-16,-2 2-93 16,9 9-69-16</inkml:trace>
  <inkml:trace contextRef="#ctx0" brushRef="#br0" timeOffset="55914.8">19805 15712 1081 0,'2'-3'278'16,"1"3"-196"-16,4-4 88 16,4 2 34-16,6-1-128 15,8-6-43-15,10 1 14 16,9 2-17-16,10 2-8 16,4-6 8-16,7 6-7 15,-5-4-17-15,-4 8-6 16,-13-4 0-16,-16 4-39 15,-8 0-69-15,-10 4-115 16,-6-1-74-16,-13 6-337 0</inkml:trace>
  <inkml:trace contextRef="#ctx0" brushRef="#br0" timeOffset="56558.75">20030 15770 924 0,'0'0'214'15,"2"0"-119"-15,0 0 80 16,1 0-13-16,-1 0-45 0,1 0 8 16,1-3-23-16,5 3-9 15,11-9-50-15,4 9-26 16,14-9-5-16,2 4-6 15,-2-2-6-15,-4 5-1 16,-12 2 0-16,-6 0-13 16,-10 6-29-16,-1 2-20 15,-7 1 36-15,-1 3 10 16,-3 1 17-16,-6 6 0 16,1 0-11-16,1-1-17 15,-5-2-2-15,-2 3-12 16,-1-2-3-16,-4-2 21 15,7-1-5-15,-3 2-4 16,15-11 12-16,6-1-9 16,10 1 3-16,7-10 27 0,6 5 47 15,1 0-29-15,5 0 4 16,-9-4 19-16,-5 4 1 16,3 4-17-16,-10 1-7 15,-2-1-18-15,-4-1 6 16,-5 3-4-16,-4 2-2 15,1 7-6-15,-6-3 6 16,-9 7 2-16,-3 4-1 16,-5 3 22-16,2-5 34 15,-5-2 12-15,7-9-15 16,1-2 13-16,8-8 25 16,-3-8-1-16,5 2 2 15,-5-10-19-15,-1 2-37 16,3 0-17-16,1 0-19 15,-1 6-1-15,0 0-25 0,2 6-61 16,-4 2-58-16,1 0-76 16,1 2-251-16,1 0-298 15</inkml:trace>
  <inkml:trace contextRef="#ctx0" brushRef="#br0" timeOffset="57803.08">20837 15362 528 0,'0'-2'903'16,"3"-1"-754"-16,-3-3 37 0,2 3 12 15,-2 1-80-15,2 0-32 16,-2 0-20-16,-2 2-15 16,2 2-36-16,-2-2-15 15,-3 2 0-15,-1 0-1 16,0 0-13-16,-4 5-7 16,-5 5 21-16,-8 2 2 15,-2 5 3-15,3 3-5 16,5 0 0-16,0 5-9 15,7-6 7-15,3-3-13 16,5-1 0-16,4-8-25 16,2 0 4-16,5 1 19 15,2-5 14-15,7 3 3 16,0 2 9-16,0-6 6 0,-7-1-1 16,-6-2-9-16,-5 4-5 15,-5-5-15-15,0 3-15 16,-6 8 29-16,-4 7 1 15,-5 4 6-15,-7 4 4 16,-2 1-9-16,0-6 10 16,-2 3 4-16,-5 1-9 15,4 2 4-15,6-5-1 16,6-2 2-16,11-4-11 16,7-6-10-16,4-6 10 15,5 1 27-15,9-2-2 16,1 7 10-16,10-6-7 15,-2 2-2-15,-2 6-14 0,-4-8-11 16,-6 3-1-16,-6 5-8 16,-3 1-10-16,-2 10 18 15,-2 12 1-15,-2 0 5 16,-4 11 6-16,-1-2 8 16,1-4-7-16,6-4-2 15,0 0-2-15,8-10-2 16,-3-4-7-16,1-8 0 15,1-5-1-15,-2-4-33 16,0-5-55-16,9-4-85 16,5-6-196-16,14-43-983 15</inkml:trace>
  <inkml:trace contextRef="#ctx0" brushRef="#br0" timeOffset="58921.98">21247 15520 255 0,'0'-4'740'0,"0"4"-590"16,2 0-22-16,-2 0 32 0,0 0 10 16,0 0-44-16,0 0-20 15,0 0-20-15,0 0-20 16,-2 0-20-16,2 0-4 16,0 0-3-16,0 0 3 15,-9 0-10-15,9 0-16 16,-2 0-16-16,2 4 0 15,-4-4-6-15,-7 6 1 16,-9 6 5-16,-5 2 15 16,-2 0-5-16,-2 7-4 15,4-1-5-15,-4 2 0 16,8 3 0-16,-4-2-1 16,3 3 0-16,7 2-1 0,1-6 1 15,5 2 0 1,-2 1 1-16,4-2-1 0,2 3 6 15,0-2 12-15,5 0-17 16,5 0 0-16,0-2-1 16,2-4 1-16,6-1 8 15,-4-3-8-15,0 0 5 16,2-9-5-16,4 4 16 16,-1-2-5-16,1 0 7 15,6-3-2-15,-1 0-2 16,3-4-8-16,-2 0 1 15,4-4 7-15,2-2 1 0,-3-2 17 16,-2-2-16-16,-2 2 5 16,-1-6 25-16,-9 6-7 15,-4-7 20-15,-1 1-9 16,-5-2-22-16,-2 2-8 16,-4 0-14-16,-3-4-7 15,-9 2-1-15,-7 6-29 16,-8-4-28-16,-11 10-26 15,-8 1-50-15,-6 10-55 16,7 7-67-16,3 4-206 16,-24 22-307-16</inkml:trace>
  <inkml:trace contextRef="#ctx0" brushRef="#br0" timeOffset="60206.1">21769 15601 787 0,'3'-5'270'0,"-1"2"-126"16,2-3 11-16,0-1-1 15,-1 2-4-15,-1-4-10 16,-4 5-20-16,2 3-35 0,0 1-19 16,0 0-9-16,-3 0-3 15,1 0-10-15,2 0-11 16,-4 0 4-16,2 0-5 15,-3 0-10-15,1 0-20 16,-1 4-2-16,-8 10-8 16,-7 5 8-16,-9 10 1 15,-7 7-1-15,3 4-7 16,6 6 6-16,-1 2-3 16,12-4 3-16,4 2 0 15,8-6 1-15,8-4 5 16,10-5 13-16,5-3 4 15,15-10 8-15,6 0-9 0,0-6-21 16,-4-2-25-16,-14-6-26 16,-9-4-26-16,-12 0-52 15,-2-4-45-15,-8 2-87 16,-31-22-462-16</inkml:trace>
  <inkml:trace contextRef="#ctx0" brushRef="#br0" timeOffset="61071.54">22316 15388 1003 0,'2'0'271'15,"-2"0"-181"-15,2 0 65 16,-2 0 23-16,2 0-56 16,-2-2-44-16,0 2-17 15,2 0 1-15,-4 0-16 16,2 0-1-16,-2 0-4 16,0 0-16-16,-9 0-4 0,8 0 5 15,-6 0-26-15,-7 2-12 16,-5 0 12-16,-6 8 1 15,-4-1-1-15,4 6-2 16,4 2-5-16,6 4-4 16,3 1 2-16,10-2-16 15,1 2-14-15,8-1 19 16,1-3-1-16,8 0 5 16,6-5 16-16,0-2 11 15,0-3-5-15,-7 0-5 16,-4-4 0-16,-4 2 0 15,-3-2-1-15,3 0-13 16,-5 6 12-16,-5 0-5 0,3 6 6 16,-5 2-14-1,-4-8 14-15,-5 4 0 0,-7-2 2 16,2-2-2-16,-8-2 20 16,-2 1 2-16,1-9-13 15,2 3-1-15,3-3 5 16,8-3 4-16,0 3-1 15,9 0-8-15,3-5-1 16,1 1-7-16,2 0-22 16,-2 3-56-16,1-8-129 15,0 5-162-15,-1-6-664 16</inkml:trace>
  <inkml:trace contextRef="#ctx0" brushRef="#br0" timeOffset="61499.15">21896 15875 812 0,'5'0'286'0,"-1"0"-179"0,7-1 38 16,7 1-14-16,4-5-58 15,12 1-25-15,8 4 0 16,12-3 26-16,7 0 10 15,7-1-3-15,4 0 0 16,-8 4-36-16,-4-3-29 16,-13-2 1-16,-17 3-11 15,-13 2-6-15,-14 0-13 16,-6 0-102-16,-6 2-77 16,-3 3 21-16,-7-2 9 15,-3 1-104-15,-54 6-504 0</inkml:trace>
  <inkml:trace contextRef="#ctx0" brushRef="#br0" timeOffset="61939.38">22125 15891 1011 0,'8'-4'263'0,"-4"0"-121"0,6-5 26 16,0 0 11-16,-3 6-19 16,-5-4-56-16,-1 7-25 15,-1 0 11-15,-1 0-7 16,-1 0-31-16,0 0-25 15,2 0-18-15,0 4-7 16,-3-1-2-16,3 0-15 16,-2 6 6-16,-1 8 8 15,1 1 0-15,-3 5 1 16,-1 0 0-16,2 2 6 16,-2-2-6-16,0-4 1 15,0-3 0-15,2-2-1 16,1-4 0-16,-2-2-17 0,5-3-14 15,0-5-19-15,0 0-7 16,0 0-33-16,0 0-73 16,0 0-115-16,0 5-50 15,-11 2-339-15</inkml:trace>
  <inkml:trace contextRef="#ctx0" brushRef="#br0" timeOffset="62277.88">22001 16172 497 0,'0'0'337'16,"0"0"-194"-16,0 2 5 16,2 1-17-16,-2-3-40 15,2 2-17-15,-1-2-14 16,-1 0 0-16,4 0 21 15,-4-2-6-15,2 2-6 16,1-3-15-16,3 3-12 16,1 0 3-16,3 0 19 15,8 3-29-15,7-3-25 16,4-3 1-16,-4 1-5 16,-3 2-6-16,-2-4-27 15,-2 1-11-15,-7 3-28 16,0-5-21-16,-2 5-25 15,2-6-26-15,-7 2-45 0,-8-13-328 16</inkml:trace>
  <inkml:trace contextRef="#ctx0" brushRef="#br0" timeOffset="62538.28">22175 15837 994 0,'0'-1'211'0,"2"1"-91"15,0-3-3-15,2 3-76 16,6 3-41-16,4 0-36 15,10 6-33-15,-2-2-173 16,32 15-729-16</inkml:trace>
  <inkml:trace contextRef="#ctx0" brushRef="#br0" timeOffset="63224.1">22688 15254 787 0,'0'-6'150'16,"0"2"12"-16,0-7 48 15,0 6-72-15,-5 3-13 16,5 2-41-16,-2-5-12 16,0 5-18-16,2 0 21 15,0 0 9-15,0 0-3 16,-3 5 0-16,3-5 7 16,0 0-5-16,0 0-35 15,-2 0-21-15,2 0-12 16,0 2-15-16,0 6-10 15,-2 14 10-15,-1 8 1 0,3 19 29 16,3 9 2 0,4 13 8-16,3 1-11 0,4 1-1 15,-2-11-10-15,-6-4-9 16,-4 1 2-16,-4-6-11 16,-7-1 0-16,-5-2 0 15,-8-5 11-15,-6-1-4 16,-3-8-7-16,-8 0 0 15,1-6 1-15,-4-1 6 16,4-8-1-16,2 1 0 16,5-7-5-16,14-8-1 15,-1-2-24-15,5-3-63 16,-1 1-48-16,1-6-63 16,-3-4-259-16,-13-49-782 0</inkml:trace>
  <inkml:trace contextRef="#ctx0" brushRef="#br0" timeOffset="70392.02">22999 14853 644 0,'-2'0'160'15,"-2"0"-133"-15,-7-2-12 0,2 2-15 16,-2 2-84-16,-23 0-213 15</inkml:trace>
  <inkml:trace contextRef="#ctx0" brushRef="#br0" timeOffset="71805.5">22860 14815 707 0,'2'-3'232'15,"-2"3"-31"-15,6 0-46 16,-6-1-37-16,2 1-50 15,-2 0-10-15,0 0-26 16,-2 0-5-16,2 0 4 16,0 0 1-16,2 0 4 15,-4 0-11-15,2 0 1 16,0 1-16-16,-2-1-9 16,4-1-1-16,-2 1-15 15,0 0-15-15,-12 14-6 0,8-10 23 16,0 6-1-16,0-3-9 15,-3 0 23-15,3 1 0 16,-2-4-2-16,4-4-2 16,2 0 4-16,2 0 15 15,1 0 4-15,2-4 10 16,-1 4 16-16,3-3-2 16,-4-2-2-16,2 3-28 15,1 2-5-15,-4-5-8 16,-2 5 0-16,0 0 0 15,-2 5-12-15,-2-5-47 16,-3 4-16-16,2 6 38 0,-6 4 17 16,-3 2-1-16,1 0 15 15,-1 0 5-15,3-7 0 16,-3-4-14-16,8-1 14 16,1 1-4-16,3-10 5 15,2 5 21-15,2-4 28 16,3-1-26-16,1-4-16 15,2-5 28-15,5 0-26 16,-2 2 4-16,-2-3 4 16,0 8-11-16,-3 3 10 15,-2 1-15-15,-4 3-1 16,-2 3-12-16,0 1-44 16,-2 0 4-16,0-1 37 0,1 4 4 15,-1 1-14-15,0-4 23 16,2 0-13-16,-1-4-1 15,0 0 7-15,3 0 2 16,-2-3 7-16,2 3 7 16,2 0 23-16,1 0-3 15,2 0 24-15,-1-4-1 16,5 3-22-16,-1-9-19 16,2 3 5-16,-5 2 1 15,1 1 18-15,-3 4-8 16,-3 0-25-16,-1 4-1 15,-1-4-7-15,0 0-41 16,-3 4-2-16,1 2 31 16,-1 2 10-16,0 0 9 15,-3-2-1-15,3 1 2 0,-1-2-1 16,4-5 0-16,0 0-1 16,-1 0 2-16,3 0 2 15,0 0 14-15,3 0 2 16,-1 0 15-16,2-5 48 15,5-2-15-15,4-2-43 16,1-2-7-16,2-1 4 16,3 0 11-16,4 5-30 15,1 0 0-15,1 1-2 16,-6 3 1-16,0 6 0 16,-2 3-1-16,-5-2-15 15,-4-1 15-15,-4 4-13 16,1 1 6-16,-5 0 8 0,0 2 0 15,-5 3 0 1,1 4 1-16,-2-3 1 0,-4 2 8 16,2 4-8-16,-7 3-1 15,-2-2 10-15,4 1-10 16,-7-4 0-16,7 0 5 16,-3-6-5-16,3-2 0 15,1-4 8-15,6-2-1 16,-1 4-4-16,5-4-3 15,2-4-1-15,0 0 1 16,2 0 13-16,1 0 26 16,1 0 14-16,-2 0-10 0,5 0-1 15,0-4-1 1,10 4 12-16,6-8-31 0,8 4-8 16,9 2-14-16,3 2 1 15,-3-4-2-15,-11 4 1 16,-7 4-1-16,-13-8 0 15,-7 8-22-15,-6-8-44 16,-3 4-13-16,-7-4-56 16,-11 0-99-16,-61-10-263 15</inkml:trace>
  <inkml:trace contextRef="#ctx0" brushRef="#br0" timeOffset="72399.09">23359 14833 605 0,'2'0'490'0,"0"0"-337"16,2 0-12-16,-2 0 36 0,3 0-13 16,-10 0-1-16,3 0-31 15,0 0-7-15,0 0-61 16,2 0-1-16,0-3 12 15,-2 6-15-15,2-3-9 16,-2 0-15-16,-1 4-13 16,1-4-19-16,0 2-4 15,-4 2-21-15,-9 8 2 16,-7 12 19-16,-9 8 9 16,-7 7 0-16,-2 5-8 15,-3 5 8-15,2-1-8 16,3 2 1-16,0-1-1 0,4-6-1 15,5 0 1 1,5-14 0-16,1-2 0 0,8-8 8 16,2-1-9-16,6-9 0 15,0-1 0-15,5-2-2 16,2-3-4-16,0 2-1 16,0-5-11-16,-3 0-11 15,3 0-20-15,0 0-19 16,3 2-52-16,-1 0-79 15,3 2-139-15,26-8-318 16</inkml:trace>
  <inkml:trace contextRef="#ctx0" brushRef="#br0" timeOffset="73151.16">23222 15107 906 0,'5'-2'320'0,"-1"2"-160"16,3-4-35-16,4 0 53 16,-1 0-62-16,0 2-25 15,1 4-25-15,7 2-12 16,1 0-19-16,0 4-11 0,1 7-12 16,3-3 19-1,-4 3-16-15,4 4-14 0,-5 5 0 16,-5 0 16-16,3 3-17 15,-7 7-7 1,-4-5-2-16,-2 5 8 0,-6-2-10 16,0-2-4-16,-4-2 9 15,-4-2 6-15,0-4-8 16,0-3 8-16,-1-6-1 16,2-5 0-16,-1 2-5 15,3-6 6-15,0-4 14 16,-1 0-3-16,-5 0 14 15,3-4 5-15,1-4 0 16,2 2 12-16,4-8 20 16,1-6 13-16,8-4-9 0,9-10-15 15,13-4-29-15,8-6-7 16,14-14-7-16,11 2-8 16,14-9-24-16,1-1-42 15,-3 3-54-15,-7 14-20 16,-21 14-19-16,-13 15-127 15,-17 13-197-15,-12 25-585 16</inkml:trace>
  <inkml:trace contextRef="#ctx0" brushRef="#br0" timeOffset="79177.39">22908 15304 780 0,'0'0'225'0,"0"0"-112"16,2-2 25-16,-2 2-6 0,0 0-62 16,2 0-26-16,-2 0 1 15,0 0 1-15,0 0 10 16,0 0 2-16,-2 0-2 15,2 0 1-15,0 0 1 16,0 0-4-16,2 0-7 16,-2 0-5-16,-2 0-5 15,2 0-1-15,0 0 0 16,0 0-4-16,0 0-4 16,0 0-4-16,0 0 2 0,0 0-2 15,0 0-6-15,0 0-11 16,0 0-7-1,0 0-7-15,0 0 1 0,0 0-10 16,-13 3-20-16,2 12 20 16,-7 7 16-16,-6 10 1 15,-5 2 0-15,6 4 0 16,1 3-1-16,4-8 0 16,7-1 0-16,4-5-9 15,7-8-6-15,10-6 3 16,7-1 12-16,11-2 0 15,16 2 31-15,0-3-8 16,-4-4-10-16,-11-3-5 16,-11-2 1-16,-9 0 9 15,-7-2 21-15,-4 2 7 0,-3 0 7 16,1 0-14-16,2 0-15 16,0 0-6-16,-3 0-3 15,1 0-8-15,-3 0-7 16,-2 0-6-16,-4 4 1 15,-10 6 4-15,1 4 1 16,-6 4-9-16,9 8-5 16,1 1 2-16,8-1-7 15,2 11-1-15,8-3 11 16,5 10 9-16,2 2 0 16,-3 12 52-16,-2 1 19 15,-4-1-13-15,-4-4 13 16,-4-5-10-16,-7-6-17 0,1-11-19 15,-6-1 22 1,-2-14 11-16,-3-2 26 0,-5-7 12 16,-5-2 9-16,-6 2-25 15,-1-1-34-15,-4 4 1 16,9 3-23-16,5-2-17 16,7-3-6-16,10 0 0 15,12-7 0-15,5-2 0 16,2 0 5-16,5 0-6 15,-2 0-32-15,-3-2-65 16,2-2-61-16,-4-6-146 16,2-6-321-16,16-30-357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9:14.853"/>
    </inkml:context>
    <inkml:brush xml:id="br0">
      <inkml:brushProperty name="width" value="0.05292" units="cm"/>
      <inkml:brushProperty name="height" value="0.05292" units="cm"/>
      <inkml:brushProperty name="color" value="#FF0000"/>
    </inkml:brush>
  </inkml:definitions>
  <inkml:trace contextRef="#ctx0" brushRef="#br0">14593 8441 887 0,'0'0'485'16,"-2"0"-305"-16,2 0 71 16,0 0-20-16,0 0-57 15,0 3-83-15,0-3-58 16,2 2-27-16,-2-2 0 16,0 0 6-16,0 0 20 15,0 0 10-15,2 0 1 16,-2 0-4-16,0 0-3 15,0 0-9-15,0 0-1 0,0 0-2 16,0 0-8-16,0 0 2 16,0 0-6-16,0 0 2 15,0 0 5-15,0 0-18 16,0 0 11-16,0 0-12 16,0 0 0-16,0 0-6 15,0 0 0-15,0 0 0 16,0 0 0-16,0 0-10 15,0 10 5-15,-2-4-13 16,0 6 7-16,-7 16 17 16,-2 8 0-16,-4 10 11 15,-4 5-11-15,-1 3-1 16,3 1 1-16,-8-2 0 16,3-5-2-16,-2-7 1 15,5-8-5-15,4-8 6 0,4-5-10 16,8-11 9-16,3-4-5 15,3-5 6-15,-1-5 2 16,0 3 11-16,-2 0-8 16,3-2-5-16,1 4-10 15,-2-1-11-15,-2 1-15 16,0 0-32-16,3 1-25 16,-3-1-30-16,2 0-58 15,2-1-68-15,6 1-60 16,40-11-332-16</inkml:trace>
  <inkml:trace contextRef="#ctx0" brushRef="#br0" timeOffset="782.97">14981 8592 770 0,'2'-2'270'0,"-2"-2"-113"16,5-2 10-16,-10 2-53 16,5 0 3-16,0 1 0 15,-2 3-26-15,0 0-13 16,2 0-12-16,-2 0-19 16,0 0-14-16,2 0-8 15,0 0-10-15,-2 3-7 16,2-3-8-16,-2 0-7 15,-4 2-8-15,4-2 3 16,-2 2 6-16,-6 0 6 0,-7 4 28 16,0 2-16-1,-8 4-3-15,2-1-8 0,-1 5 0 16,4-2 0-16,0 0-1 16,5 3-1-16,-3 2-5 15,1-2 5-15,2 4 0 16,-1 2 0-16,2-6-5 15,7 3 5-15,-3-2-8 16,4-1 0-16,1 2 0 16,3-1 8-16,2 0-7 15,2-2-2-15,3 0 1 16,4-4 9-16,2 5-11 16,2-4-2-16,7-1 7 0,0 0-2 15,4-1 7 1,-3-6-10-16,1 5 2 0,-7-6 3 15,6-2 2-15,-5-4 4 16,-1-2 1-16,10-6 43 16,0 1-11-16,4-10 3 15,2-1-2-15,-10-4 1 16,2 0 16-16,-7-3 18 16,-5-2-5-16,-9-2-13 15,-4-13-40-15,-7-4-5 16,-3-1-12-16,-3-4-15 15,-3 11-35-15,1 14-50 16,-4 9-116-16,-57 22-316 16</inkml:trace>
  <inkml:trace contextRef="#ctx0" brushRef="#br0" timeOffset="1588.9">15338 9006 1190 0,'2'-3'274'0,"-2"3"-83"16,0-6 43-16,3 2-113 0,-1-1-46 15,2-10-13 1,0-1-17-16,6-9 9 0,3-10-20 16,1-7 16-16,12-14-5 15,-2-14-23-15,3-9-13 16,-3 3 14-16,-6 10 7 15,-4 20 19-15,-10 14-22 16,0 12-13-16,-1 5 8 16,-3 10-14-16,0 3-8 15,0 2-1-15,-3 0-9 16,2 0-4-16,-2 0 4 16,3 0 2-16,-2 0-5 15,2 2 1-15,-2 0-8 0,0 1-1 16,-2 4 9-1,-6 7 12-15,-1 3-1 0,-7 10-9 16,3 5 9-16,-5 10-6 16,0 4 7-16,0 2 1 15,1 2 1-15,0-2-2 16,1 1-1 0,1-3 0-16,3 0-16 0,3 0-1 15,1-4 3-15,4-4-1 16,4-4-5-16,2-4-3 15,3-5 1-15,12-8-8 16,2-2 1-16,14-5 3 16,6-8-12-16,7-4 1 15,-2-7-19-15,1-5-33 0,-8-2-75 16,-3 0-81-16,30-34-254 16</inkml:trace>
  <inkml:trace contextRef="#ctx0" brushRef="#br0" timeOffset="2405.04">15815 8855 894 0,'3'-2'291'16,"-3"2"-108"-16,0-4 9 0,-6 2-75 15,4 0-48 1,-2 0-3-16,-3 2-43 0,-5-3-8 16,-5 3-6-16,-3 3 9 15,-7 1-5-15,-5 2 1 16,2 6-7-16,0 0-7 16,2 6 0-16,0 2-1 15,3 4-17-15,0 2 11 16,7 2 1-16,2 1-2 15,8 0-7-15,3-5-6 16,7-2-16-16,8-5 17 16,11-5 11-16,12-7-1 15,11-5-20-15,5-5 13 16,0-7 17-16,-3-8 0 16,-8-6 10-16,-6-8 2 0,-14-3-6 15,-10 4 18-15,-8 1-2 16,-4 9-14-16,-2 5 13 15,-2 6 7-15,4 5-11 16,2 2-7-16,2 5 7 16,0 0-4-16,0 0-7 15,0 2-6-15,0-2 0 16,-2 3-22-16,2-1-1 16,0 1 1-16,0-1 20 15,2 5-8-15,-2-4-4 16,4-3 14-16,0 0 9 15,6 0-3-15,7-3 15 0,10 0 17 16,11-1-22-16,3-1-7 16,-4 5 0-1,-6 0-7-15,-8-2 8 0,-8-1 31 16,-11 3-2-16,-4-2 9 16,0 4 7-16,-2-2 5 15,0-2-19-15,2 4-13 16,-2-2-13-16,2 0-4 15,-2 0-11-15,2 0 1 16,-5 0 0-16,5 0 4 16,-2 0-5-16,2 0-1 15,-2 0-12-15,2 0 1 16,-2 0 3-16,-1 0 8 0,3-2-5 16,-1 2-5-16,-3 0-10 15,2-2 5-15,0 2-13 16,0 0-17-16,-4-2-46 15,-5-1-115-15,-7 3-117 16,-18-11-532-16</inkml:trace>
  <inkml:trace contextRef="#ctx0" brushRef="#br0" timeOffset="3327.64">16159 8828 859 0,'-3'0'227'0,"3"0"-59"16,0 0-39-16,0 0-42 15,0 0-14-15,0 0-1 16,0 0 11-16,-2 0 4 15,-3-3 0-15,1 1-15 16,-5-2-9-16,-3 0-17 16,-3 3-11-16,0 1-14 15,-10 0-3-15,-2 1-3 16,1 5-3-16,-7 1-12 16,-1 8 0-16,1 2-1 15,0 0-9-15,1 7 10 16,3 7-1-16,6-2-16 15,3 2 16-15,9 2-13 0,5-2 4 16,4-4-10-16,4-2 4 16,6-5 4-16,9-8 0 15,8-4-5-15,9-11-1 16,9-4 13-16,0-3 5 16,-2-10 18-16,-3-5-3 15,-9-2 2-15,-4-2 7 16,-12 4 7-16,-2 2 13 15,-6 3-10-15,-5 5-8 16,2 6 16-16,-4 6-2 16,0-2-5-16,-1 3-8 15,3 4-17-15,-6-2-4 0,5 0-6 16,1 5-9-16,-2-5-12 16,-2 5 3-16,-1 2 6 15,-3 6 11-15,-6 3 1 16,1 6 9-16,-3 5-2 15,3 4-6-15,-5 1 6 16,2 5-6-16,1 1 0 16,-1 5 6-16,2 6-6 15,-1 4 5-15,1 2-5 16,4-2 5-16,-1 1-6 16,-1-3 1-16,4 4 1 15,-1-6-1-15,-1 0 5 16,-1-5-6-16,1-6-12 15,-4-4 0-15,5-6 4 0,-3-6 1 16,4-5-1-16,-1-6 2 16,0 0 0-16,-4-4-3 15,0-4 8-15,-6-3 1 16,-7-3 11 0,-1-6 20-16,-2-5 5 0,-3-11 15 15,3-4-19-15,8-8 20 16,7-11-8-16,18-12-5 15,17-18-26-15,21-15-13 16,13-3 0-16,10 7-1 0,-3 19-25 16,-4 26-23-1,-8 21-52-15,-4 17-85 0,-5 16-63 16,44 48-264 0</inkml:trace>
  <inkml:trace contextRef="#ctx0" brushRef="#br0" timeOffset="3823.64">16078 9518 1244 0,'2'-5'258'0,"1"-2"-25"16,10-5 10-16,-9 4-84 15,1 5 12-15,-3 1-36 16,-4 2-32-16,2 0-37 16,-2 2-31-16,-1 0-32 15,1 2-3-15,0 0-24 16,-2 6 1-16,-6 5 23 0,4 10 0 16,-5 10 0-1,-1-3 2-15,-1 7 4 0,-1-6-6 16,4 4 0-1,-1-7-6-15,-1-2-9 0,6-7-12 16,1-5 1-16,3-11-14 16,2-3-29-16,2-4-11 15,3-2-65-15,1-8-44 16,34-46-380-16</inkml:trace>
  <inkml:trace contextRef="#ctx0" brushRef="#br0" timeOffset="4271.92">16408 9525 1262 0,'0'-7'202'16,"0"6"43"-16,2-1-64 15,-2 0-71-15,-2 2-17 16,0 0-33-16,0 0-21 15,-3 0-15-15,1 0-24 16,-7 2-9-16,1 1 9 16,-5 6 23-16,-7-1-22 15,-3 6 5-15,-3 1-6 16,5 4-8-16,-2 3 8 0,6 2-1 16,0 0-1-1,5 3-11-15,3-2 12 0,5 1-12 16,4-1 13-16,2-4 2 15,8-5-2-15,2-3-6 16,7-4 6-16,10-5 0 16,9-2 15-16,9-5 2 15,-1-8 4-15,1-3 9 16,-7-4 21-16,-9-5 25 16,-4-3 8-16,-10-6-7 15,-7-1-11-15,-8 5-54 16,-8 2-12-16,-3 2-36 0,-7 5-104 15,-5-4-167 1,-37-33-582-16</inkml:trace>
  <inkml:trace contextRef="#ctx0" brushRef="#br0" timeOffset="6489.4">16803 8711 773 0,'0'-3'285'15,"0"2"-67"-15,2-1-17 16,-2 0-78-16,0-1-29 16,-2 3-5-16,2 0-7 15,-3-2-7-15,1 4-13 16,0-4-5-16,0 2-5 16,-2 0-14-16,-2 0-20 15,0-2 3-15,-6 2 21 16,-3-1-18-16,0 1-8 0,-3-2-7 15,6 4 5 1,-1-2-6-16,-2 0-7 0,2 1 5 16,1 3-6-16,-1 1 0 15,-2 1-7-15,3 4 1 16,1 2-2-16,-6 4 1 16,10 0-7-16,1-2 5 15,2 0-3-15,4-6 2 16,4 6 1-16,4-4 8 15,3 4 1-15,3-4-2 16,5 1 2-16,4-2 0 16,-6-1 1-16,1-2 0 0,-7 0 0 15,-4-2-1-15,-4 0-1 16,-3 0-6 0,0 2-4-16,-3 0 1 15,-2 0 8-15,1 7 1 0,-3-4-1 16,-1 5 1-16,-4 0-1 15,-1 2-4-15,-3 1 6 16,-1-6 1-16,-2 1 0 16,2-5-1-16,3-1 0 15,3-5 10-15,1-1 14 16,2 0-9-16,2-3 23 16,-3-4 22-16,-1-3 1 15,-2-2 4-15,1-2-28 16,1 2-14-16,4-2-5 15,-4 6-6-15,7 2-12 0,3 0 1 16,-2 6-1-16,4 0-14 16,-4 2-8-16,2-2-16 15,2 0-25-15,-2 4-24 16,2-2-39-16,-2 2-64 16,1 2-74-16,4 7-5 15,10 12-356-15</inkml:trace>
  <inkml:trace contextRef="#ctx0" brushRef="#br0" timeOffset="7036.82">17050 8719 936 0,'-3'0'192'0,"2"0"-1"16,-2 0-59-16,1 0 3 0,0-2 4 15,0 2-10-15,0 0-15 16,2 0-10-16,-2 0-23 16,2 2-35-16,0 0-23 15,-7 3-16-15,-3 5 7 16,-2 5-1-16,-7 1-2 16,-5 4 8-16,4 0-8 15,-5 4-2-15,-1 5 7 16,1 2-8-16,-4 3 5 15,2 2-5 1,-2 0 1-16,0 3-9 0,2-2 8 16,1-2-8-16,1 1 2 15,5-6-2-15,2-4 0 16,7-4 0-16,2-4-1 16,5-6 1-16,2-6-7 0,2-3 6 15,2-3-18 1,-2 0-26-16,2-3-3 0,3 1-9 15,-1-5-17-15,9-7-73 16,7 1-175-16,36-37-228 16</inkml:trace>
  <inkml:trace contextRef="#ctx0" brushRef="#br0" timeOffset="7506.07">17186 8855 740 0,'5'-2'287'16,"-5"0"-94"-16,2 0 14 15,-2 2-48-15,0 0-19 16,0 0-5-16,0 0-23 16,0 0-1-16,0 0-12 15,0 2-12-15,-2-2-37 16,-3 2-25-16,3 5-19 16,-3-2 2-16,1 7 2 0,-5 8 1 15,-2 2-5-15,-5 3-5 16,1 4 8-16,1 5-8 15,-3-2 5-15,3 2-6 16,1-6 0-16,-3-1 0 16,7-1 1-16,-3-4-1 15,6-4-1-15,-3-4-22 16,5 0-28-16,1-6-36 16,2-3-36-16,1 0-57 15,0-5-87-15,0 0-4 16,4-12-107-16</inkml:trace>
  <inkml:trace contextRef="#ctx0" brushRef="#br0" timeOffset="7751.63">16910 9220 768 0,'-4'0'206'16,"4"0"-85"-16,0 0 2 15,0 0-45-15,4 0 5 16,0 0-4-16,-2 0 22 15,3 0 10-15,-3-2-3 16,0 2-45-16,2 0-29 16,8-3-10-16,1 0 8 15,8 1-11-15,5 0-14 16,6 2-7-16,1-2-17 16,-6 2-21-16,-1 0-29 15,-6-3-77-15,-4 3-41 0,-13-5-58 16,-26-13-389-16</inkml:trace>
  <inkml:trace contextRef="#ctx0" brushRef="#br0" timeOffset="8514.16">17137 8845 653 0,'-2'0'270'0,"2"0"-77"0,-2-2-19 16,2 2-58-16,0 2-43 16,0-2-11-16,-3 0-11 15,3 0 3-15,-2 0-5 16,2 0 10-16,-2 0 10 16,0 0-17-16,-1 0-14 0,3 0-7 15,-2 0-4 1,-1 0-3-16,3 0 3 0,0 2 3 15,0-4 6 1,0 4 0-16,-2-2-12 0,2 0-3 16,-4 0-10-16,-5 0-2 15,1 2 7-15,-4 0-8 16,1 0-7-16,-3 5-1 16,4-7 1-16,-7 3 0 15,-2-1-1-15,3 0-1 16,1 0-1-16,5 1-7 15,6-1-4-15,4-2-2 16,4 0-9-16,2 0 3 16,2 0 12-16,-4-2 9 15,3 4 18-15,5-2 22 0,3 0 10 16,3 0-29-16,-1 0-6 16,4 3-8-16,-3-3-1 15,6 2-4-15,0-2 4 16,3 0-5-16,0 0 0 15,-7 0 5-15,-2 0-5 16,-12-2 8-16,-3 2 11 16,-3 0 17-16,-3 0 2 15,1 0-15-15,0 2-9 16,2-4-6-16,-2 4-1 16,2-4-7-16,0 2-1 15,0 0-6-15,0 0-59 16,-2 0-55-16,2 2-102 0,-5-2-326 15,-11-14-481-15</inkml:trace>
  <inkml:trace contextRef="#ctx0" brushRef="#br0" timeOffset="9995.52">17703 8490 558 0,'0'0'374'16,"-3"0"-164"-16,3 0-30 0,0 2-62 16,-1-2-13-16,-4 0-12 15,5 0-10-15,0 0-4 16,0 0-23-16,5 2-19 16,-5-2-7-16,0 3-7 15,0-3-2-15,-5 2 7 16,10-2-1-16,-5 0-6 15,0 0-1-15,1 3-4 16,-1-3-5-16,3 0 7 16,0 0-5-16,-1 0 5 15,0 0-3-15,2 0-3 16,5 4 5-16,8 1 20 16,11 0 31-16,7 7-17 0,10-4-17 15,2-1-5 1,-2 2-10-16,1-3-10 0,-10-2 2 15,-17-2-5-15,-7 0-6 16,-10-2 8-16,-4 0-1 16,0-2-1-16,0 2-6 15,2 0 0-15,-3 0-6 16,3 0-21-16,0 0-33 16,-2-2-43-16,-1 4-73 15,0 0-113-15,-13 6-53 16,-38 7-477-16</inkml:trace>
  <inkml:trace contextRef="#ctx0" brushRef="#br0" timeOffset="10325.82">17777 8726 681 0,'0'3'150'0,"-3"-1"21"16,3 0-21-16,0 0-48 16,3-2 6-16,-3 1-20 15,2-1 5-15,2 0 20 16,0-1 2-16,6 1 2 16,9 0-4-16,18 1-23 15,7 6-15-15,5-7 1 0,4 0-10 16,-6 0-28-16,-5-3-17 15,-5-1-9-15,-13 4-5 16,-4 0-5-16,-11-1-2 16,-6 1-33-16,-3 0-78 15,-3-2-74-15,-8 0-130 16,-70-24-493-16</inkml:trace>
  <inkml:trace contextRef="#ctx0" brushRef="#br0" timeOffset="13530.11">18811 8257 964 0,'2'0'219'15,"-2"0"-37"-15,0 0-73 16,0 3-31-16,2 0-19 15,-2-1-2-15,0 5 36 16,0-2 10-16,0 6-25 16,-2-3-15-16,-2 2 9 15,-1 2 2-15,1 2-25 0,-2 0-7 16,-2 1 2-16,2 0 2 16,-1 1-16-16,-2 6-7 15,-4 0-4-15,4 4-7 16,-5 6-4-16,3 5-1 15,-7 4 4-15,2 7-2 16,-1 3 0-16,-1-1-9 16,2-4 1-16,1-8 0 15,4-4-1-15,4-13 1 16,5-7 11-16,2-2-11 16,0-9 0-16,2-3 6 15,-2 0 7-15,2-3-3 16,-2 0-11-16,0-6-14 0,2-2-71 15,3-7-134-15,-5-4-263 16,-5-31-872-16</inkml:trace>
  <inkml:trace contextRef="#ctx0" brushRef="#br0" timeOffset="14214.32">19210 8444 999 0,'-7'-5'150'0,"3"-1"-21"16,-10-5-51-16,-6 1-27 15,-2 4-27-15,-7-2 11 16,-2 2 10-16,4 4 0 16,-2 2-3-16,2 2-14 15,2 4-15-15,-1 8-13 16,-3 4-13-16,5 5 12 15,-1 9 1-15,5-3 0 0,7 7-10 16,8-4-1-16,10 1 11 16,13 1 3-16,4-5 9 15,11 1 9-15,8-3 8 16,5 1 14-16,1-9-7 16,7 4 27-16,-6 0-7 15,-3-2-20-15,-9-3-15 16,-11-2-20-16,-8-4-1 15,-7 0-9-15,-8 0 0 16,-9 4 1-16,2-2 7 16,-6 2 1-16,0-2 0 15,-7-3 24-15,-7-4 36 16,-5 2 18-16,-2-8 7 0,-8-2-11 16,7-3 5-1,4-6-11-15,11-3-4 16,10-7-2-16,11-7-34 0,10-10-5 15,16-7-7-15,10-8-16 16,9-11-19-16,4 5-43 16,-3 7-17-16,-9 13 5 15,-9 15-61-15,-6 15-49 16,-3 8-44-16,-4 8-89 16,24 24-397-16</inkml:trace>
  <inkml:trace contextRef="#ctx0" brushRef="#br0" timeOffset="15604.63">17529 9677 1087 0,'0'-2'270'0,"0"0"-104"15,0-3 94-15,0 2-103 16,0 3-65-16,0 0-10 16,-4 0-7-16,4-2-25 15,-4 2 2-15,-2 0-20 16,-2 0-10-16,-7-2-2 16,-12 2-11-16,0 0-8 15,-3 4-1-15,4 2 9 0,-1 3-9 16,8 0-13-16,-6 3 13 15,7 2-1-15,5 0-14 16,0 2 9-16,10-1-1 16,3 2 5-16,3 2-8 15,14 0 10-15,4 1 7 16,7-1 1-16,3-1 2 16,-2-4-10-16,-2-5 1 15,-3 3 0-15,-10-5 0 16,-7-3 0-16,-5 0-1 15,-2 0-2-15,-2 6 2 16,-4-2-1-16,2 4-7 16,-3 0 8-16,-3 5 1 0,-4-5 0 15,-2 2-1-15,-6 1 0 16,3-5-1-16,-8-3 1 16,5-7 2-16,-5 0 16 15,0-7 16-15,7 2 2 16,0-10 5-16,6 1-16 15,8 0 1-15,1-4 4 16,3 8 0-16,4-2-15 16,-2 5-8-16,0 5-7 15,0 2-16-15,0 0-48 16,-2 2-80-16,2 3-72 16,-2-1-137-16,-2 8 22 15,-10 18-506-15</inkml:trace>
  <inkml:trace contextRef="#ctx0" brushRef="#br0" timeOffset="16406.71">17877 9703 114 0,'0'-2'801'0,"0"2"-592"16,-3-2-32-16,1 2-26 16,2 0-37-16,0 0 5 15,0-2-10-15,0 2-11 16,0 0-16-16,0 0-10 15,-2-3 9-15,4 3 2 16,-2 0-8-16,0 0 3 16,0 0-6-16,0 3-12 15,0-1-9-15,0-2-9 0,0 0-18 16,-4 2-24 0,0 0-15-16,-3 6-23 0,-5 12 37 15,-3 6 0 1,-9 10 1-16,1 6 6 0,-2 1-5 15,2 3 5-15,2-2-6 16,-1-1 0-16,2 1 2 16,0-10-1-16,7-3-1 15,-1-7 1-15,8-8 0 16,-3-3-1-16,7-8 1 16,2-5-1-16,2-2 0 15,-2 1-8-15,0-1-13 16,4 0-4-16,-2-5-41 15,-2-1-77-15,3-4-91 0,-1-1-238 16,2-26-379-16</inkml:trace>
  <inkml:trace contextRef="#ctx0" brushRef="#br0" timeOffset="16976.54">18101 9865 1055 0,'0'-4'278'0,"0"3"-29"16,0-5 46-16,0 1-97 15,0 3-46-15,3 2-29 0,-3 2-35 16,0 0-23 0,0 1-22-16,-3-3-25 15,2 2-17-15,-1 3-1 0,-2 6 0 16,-4 7 2-16,-5 6 8 16,-1 3-10-16,-1 4 6 15,-3 3 0-15,3 0-5 16,-5 2 0-16,2-4 5 15,-2-2 0-15,-1 0-6 16,6-4 0-16,1-3-24 16,6-9-24-16,1-1-18 15,5-4-17-15,0-1-35 16,-2 4-26-16,4-6-41 16,0 6-79-16,-1-6-49 15,-16 11-305-15</inkml:trace>
  <inkml:trace contextRef="#ctx0" brushRef="#br0" timeOffset="17190.43">17768 10314 604 0,'2'0'288'0,"2"0"-77"16,1 0-13-16,3 0-69 16,0 0 6-16,-3-3 0 15,9-3-57-15,11 2-55 16,8 0-8-16,5 4-2 15,1 0-4-15,-2-3-8 16,-3 3-1-16,-3 0-18 0,-9 0-63 16,-4-1-94-16,-8-1-50 15,-4-16-300-15</inkml:trace>
  <inkml:trace contextRef="#ctx0" brushRef="#br0" timeOffset="17488.32">18080 9731 479 0,'4'-2'679'0,"0"2"-527"16,9-3 10-16,13 3-32 15,0 7-53-15,10 3-31 16,-3 3-38-16,-1 0-8 16,-10-3-101-16,-4 2-137 15,-11-3-527-15</inkml:trace>
  <inkml:trace contextRef="#ctx0" brushRef="#br0" timeOffset="18434.23">18927 9907 674 0,'-4'0'357'0,"4"0"-170"15,0-1 19-15,0-3-25 16,0 4-25-16,4 0-16 16,-4 0-16-16,0 0-8 15,0 4-19-15,2-8-13 16,-2 4-15-16,2 0-12 15,0 0-15-15,1 0-12 16,1 0-10-16,1 4-10 16,2-4-8-16,3 0 11 15,15 4 2-15,8-2-7 0,7 0-2 16,1 2-5-16,-3-3 1 16,-9 4-1-16,-2-5 0 15,-8 2 5-15,-1-2-6 16,-11 0-21-16,-5 0-36 15,-4-2-34-15,-3 4-55 16,-1-2-41-16,-8 4-107 16,-3 0 18-16,-12 1-101 15,-58-5-557-15</inkml:trace>
  <inkml:trace contextRef="#ctx0" brushRef="#br0" timeOffset="18838.34">18831 10120 625 0,'0'0'204'16,"0"0"-50"-16,2 0 43 15,-2 0-71-15,3-3-8 16,-1 3 11-16,4-2-3 16,-2 2-25-16,6-2-22 15,1-1-26-15,5 1-10 16,-1 2 5-16,5-2 8 16,5 4-16-16,4-2 2 0,5 5-4 15,5-1-7-15,5 3-8 16,-1 0-8-16,-5-2-14 15,-11-1 10-15,-14 3-11 16,-10-7 0-16,-3 0 0 16,-1 0-23-16,-5 0-37 15,-3 0-76-15,-5 0-25 16,-8 2-13-16,0-1-90 16,-34 3-431-16</inkml:trace>
  <inkml:trace contextRef="#ctx0" brushRef="#br0" timeOffset="20438.28">20327 9543 1025 0,'0'0'285'0,"0"-2"-12"16,2 2-57-16,-2 0-70 16,0 0-14-16,0 2-26 15,0-2-19-15,-2 0-22 0,0 0-4 16,-3 6-35-16,-1 0-25 15,-6 8 25-15,-3 7 22 16,-5 11-4-16,-1 2-14 16,0 4-5-16,2 3 4 15,-1 3-20-15,5 0 0 16,2-2 0-16,-3-5-9 16,3-3 6-16,1-8-6 15,3-6 2-15,3-5 5 16,2-6-1-16,1-4-6 15,0-5-7-15,3 0-21 16,0 0-28-16,0-3-10 16,-2 1-34-16,0-7-131 0,-9 0-324 15,-22-33-586 1</inkml:trace>
  <inkml:trace contextRef="#ctx0" brushRef="#br0" timeOffset="21027.6698">20697 9784 1066 0,'-3'-7'171'15,"3"4"-9"-15,-3-6-5 0,2 0-79 16,-3 2-54-16,-3 1-24 16,-4-4 6-16,-11 3 8 15,-3-4-1-15,-6 1 7 16,-4 2-13-16,-2 0 2 16,-1 4 11-16,1 1-14 15,3 3-6-15,3 3-2 16,7 6-16-16,3 2 6 15,2 3-6-15,7 0 9 16,3 6-10-16,6 4 13 16,9 2 6-16,4 3 1 15,13 3-1-15,4-1 9 16,7 6-8-16,7-7 7 16,-2 0 1-16,-4-4-8 0,-10-4 0 15,-8-5 3-15,-9-5-4 16,-13-1-15-16,0-2 2 15,-9 0 13-15,-3-3 31 16,-12-2 24-16,2 1-10 16,-4-5 12-16,5-5-7 15,5-2-2-15,3-4-6 16,5-1-8-16,7-9-26 16,3-4-8-16,8-5-19 15,8-7-6-15,7 2-25 16,5 3-44-16,11 6-41 15,-1 14-89-15,9 6-28 16,77 26-329-16</inkml:trace>
  <inkml:trace contextRef="#ctx0" brushRef="#br0" timeOffset="21616.25">19660 10337 899 0,'0'-2'338'0,"2"2"-163"16,-2 0 52-16,2 0-76 15,1 2-74-15,-1-2 2 16,3 0 2 0,2 0-15-16,15 2-10 0,13 2-17 15,18 0-2-15,19 2 14 16,18 4 14-16,14-1-1 15,72 12-1-15,13 4-7 16,-139-20-13-16,-6-3-5 16,41 3-23-16,-23-3-14 15,-24-2 7-15,-13-2-1 16,-20-1 6-16,-5 3-13 0,-3-2-66 16,-6 4-93-16,-11-2-167 15,-9 3-53-15,-86 2-274 16</inkml:trace>
  <inkml:trace contextRef="#ctx0" brushRef="#br0" timeOffset="22028.79">20061 10502 985 0,'0'-5'550'0,"2"5"-354"0,6-2 89 15,-8 0-73-15,0 2-68 16,0 0-36-16,0 2-29 16,0-2-29-16,0 2-16 15,-4 3-34-15,4-4-13 16,-4 3-11-16,-1 6 3 15,2 10 21-15,-4 4 6 16,1 5-5-16,-4 5 0 16,2-3 0-16,-3 8-1 15,-1-3 2-15,1 2-1 16,-7-6-1-16,3 0-7 0,-4-6 6 16,9-10 1-1,3-2-1-15,3-10 1 0,4-2-38 16,2-4-16-16,0 0-43 15,5-3-73-15,3-9-136 16,44-41-422-16</inkml:trace>
  <inkml:trace contextRef="#ctx0" brushRef="#br0" timeOffset="22475.36">20447 10638 1055 0,'3'-2'330'0,"1"-1"-129"0,0-2 104 16,-2 1-116-16,-2 2-57 15,-2 2-29-15,0 0-44 16,0-4-28-16,-5 4-28 16,0-3-3-16,-2 2 0 15,-4-2 6-15,-7 3-6 16,0 0 0-16,-4 4-2 15,-1 7-8-15,-2-4-1 16,-2 8 11-16,6 1-6 16,0 4-6-16,2 2 5 15,5 2-6-15,8 2 13 16,3 0 1-16,7-1-1 16,5-4-1-16,6-3 1 0,3-1 0 15,11-9 17 1,6-2 19-16,8-6-3 0,10-3-5 15,2-6 2-15,-1-8 11 16,-1-9 23-16,-2-6-10 16,-14-6-3-16,-11-2 6 15,-21 0-45-15,-25-1-12 16,-20-3-88-16,-16 8-119 16,-9 10-162-16,-72-6-781 15</inkml:trace>
  <inkml:trace contextRef="#ctx0" brushRef="#br0" timeOffset="33968.11">17342 9515 968 0,'0'-2'175'16,"0"2"-17"-16,0 0-55 15,2 0-28-15,-2 2 0 16,-2-2-25-16,0 0 17 15,2 2-11-15,-4-2 4 16,-2 1-5-16,0 6 8 16,0-3-9-16,-5 2-6 15,1 0-19-15,1-3 2 16,1 5 7-16,-8-1 7 16,0 0-12-16,1 5-9 15,-6-1-3-15,4 1-3 0,-3 0-8 16,0 2 4-16,0 0-4 15,-1 4 1-15,0-2-11 16,3 3 10 0,-1 4-10-16,2 3-1 0,1 8 1 15,-1 7 1-15,1 5-1 16,1 2 1-16,1 2 0 16,0 2 1-16,5-2-1 15,0-1-1-15,6-3 0 16,9-5-2-16,7-5-11 15,5-2 13-15,6-3 8 16,5-6 2-16,5 0-1 0,-1-4-1 16,0-8-2-16,-10-5-6 15,0-2-29-15,-13-4-22 16,-3 0-61-16,-5-2-85 16,-4-17-142-16</inkml:trace>
  <inkml:trace contextRef="#ctx0" brushRef="#br0" timeOffset="34658.21">18227 9647 873 0,'0'0'242'0,"0"0"-76"15,0 2-1-15,0-2-57 16,2 2-25-16,-2 3-35 16,2 2 13-16,3 10 34 15,3 6-31-15,6 5-2 0,1 10 5 16,10 0-10-1,2 9 14-15,2-1-8 0,-2 2-24 16,-9 1-14-16,-9 9-2 16,-7-5-1-16,-7 10-10 15,-6 1-1-15,-11 2-11 16,-8 0 6-16,-8-6 1 16,-3-6-1-16,-6-13 3 15,2-12-3-15,3-7 8 16,4-8-14-16,6-2-30 15,11-5-64-15,3-5-112 16,5 0-172-16,-21-18-334 16</inkml:trace>
  <inkml:trace contextRef="#ctx0" brushRef="#br0" timeOffset="35784.74">16069 9980 611 0,'0'2'123'16,"0"-4"-2"-16,0 2-14 16,-2 0-38-16,2 0 4 15,0 0 16-15,2 0-13 0,-2 0 7 16,0 0 13 0,0 0 1-16,0 0 17 0,0 0 3 15,0 0-3-15,0 0-21 16,0 0-7-16,0 0-1 15,0 0-4-15,0 0-1 16,0 0-13-16,0 0-10 16,0 0-10-16,0 0-2 15,0 0-14-15,0 0-10 16,0 0-18-16,0 0-2 16,0 0-2-16,0 0-10 15,-2 17 2-15,-7 4 8 16,-2 13-7-16,-4 4 8 15,-1 7 1-15,0 2 5 16,5 4-6-16,-2-5 0 0,1-2 0 16,1-7 0-16,5-8 4 15,1-7-4-15,3-10 0 16,-1 0 1-16,3-8 0 16,0-2 1-16,0-2 8 15,0-2-8-15,0 0 11 16,0 0-13-16,0 2-41 15,3-3-56-15,-1 1-73 16,7-5-101-16,49-42-380 16</inkml:trace>
  <inkml:trace contextRef="#ctx0" brushRef="#br0" timeOffset="36347.01">16535 10181 940 0,'0'-3'132'15,"-2"0"39"-15,0-1-50 0,-1-3-20 16,0 3 14 0,2 0-2-16,-1 0-10 0,-6 1-32 15,0 1 1 1,-3-5-27-16,-5 3-18 0,-3 4-5 16,-6 0-11-16,-2 4 4 15,0 5-14-15,-2 2-1 16,0 5 0-16,-2 6-8 15,2 2-2-15,2 5 8 16,8 1-4-16,-2 3-3 16,9-10-1-16,8-5-4 15,4-1-14-15,8-10 20 16,2 0 3-16,11 0 5 16,10-5 15-16,9 0-7 15,5-4-8-15,-6-2-11 0,-3-2-1 16,-9-7 11-1,-7 1 1-15,-2-9 10 0,-8-4 26 16,0 0 2-16,-6-8-11 16,-1 3-17-16,-6-2-9 15,1 6 5-15,-4 5-6 16,0 5-33-16,0 7-54 16,-1 2-145-16,-10 5-227 15</inkml:trace>
  <inkml:trace contextRef="#ctx0" brushRef="#br0" timeOffset="37121.71">16678 10186 109 0,'0'-4'1231'0,"0"0"-1054"16,0 1 73-16,4-4-92 15,-8 3-76-15,2 2-17 16,-3 0-55-16,-1 4-10 16,-2 0-18-16,-2 5 17 15,-12 3 1-15,1 5-1 16,-3 1-32-16,4 8-14 16,1 1-4-16,11 3-22 15,6-3 19-15,2-8 24 16,8-1 9-16,4-3 12 0,7-10 9 15,2-1 14-15,8-4 13 16,0-6 0-16,-2 0-9 16,0-2 6-16,-5-6 57 15,-3 0-36-15,-2-2-8 16,-4-1 23-16,-5 2-4 16,-5 2-2-16,2 10 21 15,-5-2-20-15,-5 7-11 16,4-2-16-16,-1 2-13 15,0 0-9-15,0 2-6 16,0-2-9-16,0 2 2 16,-6 5-10-16,-3 3 17 15,0 3 0-15,-4 10 0 0,-3 0-9 16,2 10 8-16,5 1-5 16,-2 8 6-16,6 2 1 15,3-4-1-15,4 2-5 16,2 1-3-16,1-5-7 15,3-1-1-15,-1-3 15 16,-3-2-8-16,-2-6 0 16,-2-3 8-16,-3-5 0 15,-1-1-7-15,3-4 8 16,-2-5-7-16,-3 2 6 16,1-4 1-16,-10-2-9 15,3-2 9-15,-6-2 24 16,-1-6 20-16,0-4 5 0,3-4-1 15,5-6-6 1,1-8 11-16,14-7-1 0,12-6-10 16,11-13-15-16,13 1-19 15,17 3-8-15,-2 15-7 16,-4 9-22-16,-7 17-43 16,-3 9-39-16,-6 12-60 15,-8-1-88-15,-8 10-223 16,-34 25-519-16</inkml:trace>
  <inkml:trace contextRef="#ctx0" brushRef="#br0" timeOffset="37586.78">16869 10650 906 0,'2'0'545'0,"1"-2"-412"16,-1-1 139-16,0 0-110 15,-2 3-50-15,3 0-20 0,-3 0-29 16,-3 0-8-16,3 3-22 16,-2 0-10-16,2-1-17 15,0 0-6-15,0 3-9 16,2 7 9-16,-2 3 12 16,0 7-10-16,-2 4 7 15,-3 2-3-15,0 5-5 16,-3-4 11-16,2 0-11 15,-4-2 5-15,6-5-5 16,2-5-1-16,0-9 0 16,0-3-5-16,2-5-32 15,0 0-25-15,2-4-49 16,0 3-51-16,6-6-93 0,44-26-371 16</inkml:trace>
  <inkml:trace contextRef="#ctx0" brushRef="#br0" timeOffset="38045.04">17262 10754 1066 0,'0'-2'327'0,"-4"-1"-137"15,8 1 86-15,-4-1-103 16,0 1-56-16,0 2-11 0,0 0-17 15,0 0-11 1,0-2-12-16,0 4-17 0,-5-2-13 16,3 0-22-16,-2 2-14 15,1-2-13-15,-4 3-8 16,-6 6 13-16,-5 5 8 16,-6 6 5-16,2-3-5 15,-1 6-1-15,8-2-7 16,1 2-1-16,3 0-1 15,7-3 10-15,2-2-2 16,6-3-8-16,4-1 4 16,4 1 5-16,6-9 1 15,7-1 9-15,-1-2 6 0,7-3 8 16,0-3-5 0,3-4 6-16,2-8 13 0,-6-5 26 15,0-6-9-15,-6-8 18 16,-8-6-19-16,-12-6-38 15,-6 2-15-15,-16 1-90 16,-13 8-93-16,-14 9-162 16,-106 8-473-16</inkml:trace>
  <inkml:trace contextRef="#ctx0" brushRef="#br0" timeOffset="39216.97">21370 10618 1227 0,'4'-3'291'0,"1"3"-167"16,10-1 85-16,5-2-103 0,8 3-53 15,3 0 17 1,0 3 10-16,2-3-1 0,-5 1 7 15,-2-1-14-15,-4 0-21 16,-2-1-17-16,0-2-20 16,-2 3-14-16,-2 0-10 15,-10 0-65-15,-4 0-96 16,-4 7-172-16,-6 3-230 16,-50 19-538-16</inkml:trace>
  <inkml:trace contextRef="#ctx0" brushRef="#br0" timeOffset="39393.68">21346 10851 261 0,'4'0'1057'0,"3"0"-841"16,10-3 4-16,17 1-116 15,8 2-76-15,5 0-28 16,8 2-51-16,-3 1-162 15,82 10-142-15</inkml:trace>
  <inkml:trace contextRef="#ctx0" brushRef="#br0" timeOffset="39755.18">22146 10624 1442 0,'0'-2'346'15,"1"-2"-25"-15,4 0-16 16,-3 4-70-16,1-3-46 16,-3 6-34-16,0-3-55 15,-3 1-40-15,3 2-55 16,-4 1-5-16,-5 3-39 15,-1 9 7-15,-6 8 32 16,-7 8 2-16,2 11-1 16,-4-3 7-16,4 4-7 0,-1-1 11 15,2-2-11 1,2-5-2-16,5-5-21 0,1-7-38 16,8-10-63-16,-2-2-52 15,6-9-28-15,4 0-10 16,2-3-73-16,57-20-183 15</inkml:trace>
  <inkml:trace contextRef="#ctx0" brushRef="#br0" timeOffset="39947.54">22366 10798 1549 0,'0'-2'322'0,"1"2"2"15,3 0-72-15,-4 0-126 16,0 0-81-16,0 2-45 16,-4-2-38-16,3 7-133 15,-3 4-129-15,-11 38-239 16</inkml:trace>
  <inkml:trace contextRef="#ctx0" brushRef="#br0" timeOffset="40454.21">22860 10816 1333 0,'10'-11'251'0,"-3"-1"2"16,4-11-40-16,-2 2-109 15,-4 4-13-15,-8 3-43 16,-3-3-37-1,-8 8-11-15,-11-3-11 0,-10 4 11 16,-9 5 8-16,-2 6-4 16,2 2-4-16,8 10-7 15,10-4-14-15,8 8-3 16,9-1 3-16,9 6 15 16,9 5 6-16,9 2 8 15,4 8-1-15,9-2 2 16,1 6-3-16,-6-1-6 0,3 2 1 15,-9-4-1-15,-7-4 0 16,-7-5-11-16,-9-4-4 16,-11-10 0-16,-8 0-1 15,-2-11 16-15,-7-4 15 16,-8-6 33-16,4-8 22 16,-3-2 4-16,5-6-2 15,8-2-8-15,9-6 8 16,14-2-28-16,16-8-22 15,13-2-14-15,19 0-2 16,19-3-6-16,12 7-86 16,4 12-23-16,-12 12-20 15,-6 12-35-15,-23 4-67 0,-18 4-227 16,-33-8-619 0</inkml:trace>
  <inkml:trace contextRef="#ctx0" brushRef="#br0" timeOffset="41858.48">19268 12250 1262 0,'4'-6'291'0,"-1"-3"-101"16,6-4 74-16,-5 0-85 15,-2 5-37-15,0 1-35 16,-2 4-22-16,-2-2-22 16,0 3-18-16,-2 2-24 15,0-2 0-15,-6-3-21 16,-12 4 0-16,-12-2 1 16,-8 3 3-16,-4 4-4 0,1 5-10 15,7 3 1-15,9 2-3 16,4 6-11-16,11 2-1 15,8 3-3-15,11 1 0 16,6 1 11-16,18 1 1 16,4 0 7-16,17-4 2 15,-4 0-3-15,-1-2 0 16,-14-1-1-16,-9-10-1 16,-12-2-5-16,-10 0-8 15,-8-2 1-15,-7 4 17 16,-8 1-1-16,-1 2 7 15,-7-2 7-15,-4-3-6 16,3-6 13-16,3-3 18 16,-1-3-7-16,6-4 1 15,5 0-10-15,2-2 10 16,7-3-26-16,1 3-24 16,-3-4-63-16,2 1-75 0,-2 0-140 15,-19-1-356-15</inkml:trace>
  <inkml:trace contextRef="#ctx0" brushRef="#br0" timeOffset="42224.65">19604 12280 1599 0,'2'-7'266'0,"1"4"65"16,0-7-56-16,-1 6-91 16,0 4-26-16,-4 0-40 15,2 2-32-15,-2-2-38 16,-1 2-48-16,0 2-9 16,-3 4-48-16,-7 8 29 15,-7 10 28-15,-12 8 0 16,-6 6 18-16,-4 4-11 15,-4 7-6-15,-4-1 8 16,2 0-9-16,-4 0-1 16,8-8-62-16,14-8-50 0,1-5-17 15,14-12-52-15,4-5-11 16,9-6-101-16,4-4-233 16,56-24-173-1</inkml:trace>
  <inkml:trace contextRef="#ctx0" brushRef="#br0" timeOffset="42608.63">19830 12533 1192 0,'2'-4'303'0,"-2"-3"-6"16,2 1 24-16,0 3-107 15,-2 1-49-15,0-1-37 16,-2 3-34-16,0 3-32 15,0-1-33-15,0 0-29 16,-6 4-39-16,-7 8 25 16,-5 8 14-16,-9 4 1 15,-2 4-1-15,2 4-19 16,-3-1-65-16,1-4-41 0,7 0-14 16,-5-2-86-16,3-5-119 15,-28 12-230-15</inkml:trace>
  <inkml:trace contextRef="#ctx0" brushRef="#br0" timeOffset="42834.86">19400 12850 572 0,'0'0'823'0,"2"0"-643"16,0 0 82-16,3 1-85 15,-3-2-75-15,2 1-16 16,-3 0-2-16,5 0-14 15,-2-3-26-15,12 2-20 16,4-2-15-16,9 2-9 16,9-2-20-16,6 1-16 15,3 2-46-15,-3-2-37 0,-1-3-76 16,-7 0-154-16,16-21-211 16</inkml:trace>
  <inkml:trace contextRef="#ctx0" brushRef="#br0" timeOffset="43100.31">19776 12386 943 0,'5'0'374'0,"-3"-1"-188"16,6-1 75-16,4 2-96 16,9 2-104-16,4-1-38 15,12 3-10-15,-4 1-11 16,3-2-2-16,-12 1-46 16,-2 3-158-16,1-6-284 15</inkml:trace>
  <inkml:trace contextRef="#ctx0" brushRef="#br0" timeOffset="43437.47">20530 12564 971 0,'0'0'625'0,"0"0"-439"16,1 0 98-16,7 0-73 0,0 2-121 15,13 5-42-15,5-1-27 16,10 2-6-16,-3-2-8 15,-5 4-7-15,-2-6-19 16,-12-1-74-16,-5 2-89 16,-12-3-152-16,-23 10-419 15</inkml:trace>
  <inkml:trace contextRef="#ctx0" brushRef="#br0" timeOffset="43592.89">20507 12767 1235 0,'0'0'480'0,"3"0"-293"16,1 0 133 0,2-2-137-16,13 2-87 0,3 2-29 15,8-2-67-15,5 0-42 16,-6-2-141-16,-3 0-184 16,30-23-550-16</inkml:trace>
  <inkml:trace contextRef="#ctx0" brushRef="#br0" timeOffset="45918.11">21468 12755 1060 0,'0'-2'255'0,"-4"2"-79"16,8-4 83-16,-4 2-65 16,-4 2-68-16,4-1-14 15,0 1-25-15,4 0 2 16,-4 0-13-16,0 0 2 15,0 0 0-15,0 0 0 16,0 0 5-16,0 0-7 0,3 1 14 16,-3-1-25-16,-3 0-25 15,3 2-19-15,0-2-19 16,0 4-2-16,-4-2-14 16,1 2-14-16,-4 10 12 15,-3 6 16-15,-4 8 9 16,-2 5-8-16,1 1 1 15,0 0 13-15,-4 3-14 16,4 0 7-16,-3-4-7 16,5-2-1-16,1-4 0 15,4-8 0-15,-3-3-2 16,4-5 2-16,4-6 0 16,1 2 0-16,-1-7 0 15,3 2 1-15,-1-1-1 16,1-1-17-16,-2 0-41 0,-1 0-52 15,3-1-46-15,0 1-49 16,0 0-91-16,0 0-271 16,23-19-269-16</inkml:trace>
  <inkml:trace contextRef="#ctx0" brushRef="#br0" timeOffset="46497.78">21811 12956 1088 0,'3'-2'237'16,"-3"-4"-13"-16,0 2 7 16,-3-1-89-16,1 2-32 15,-1 1-35-15,-2 0-21 16,3-3-14-16,-4 5-13 15,0 0-15-15,-7 5 6 16,-10-5 8-16,1 2-10 16,-5 0 7-16,7-1 5 15,0 1 1-15,5 0-7 16,1 1-4-16,1-1-1 16,1 0-11-16,1 4 0 15,-1-1-6-15,-2 4-1 16,1 1 0-16,-3 2-5 15,5 4 4-15,-3 0 2 0,1 5 0 16,4 2-5-16,0 0 4 16,2 1 1-16,2-1-1 15,4 0-7-15,5-2 1 16,3-1 7-16,4-3 0 16,7-4 9-16,0 1 6 15,9-5 7-15,2-1 26 16,4-1-3-16,2-7-18 15,1-2 24-15,0-8 2 16,-3 1 17-16,2-9-11 16,4-3 4-16,-4-3-20 15,-1-4-16-15,-7-4 5 16,-3-3-26-16,-9-4-6 0,-6 1-21 16,-9 0-58-16,-17 5-79 15,-8 4-65-15,-15 5-95 16,-91-13-430-16</inkml:trace>
  <inkml:trace contextRef="#ctx0" brushRef="#br0" timeOffset="47248.9">22503 12629 210 0,'4'-2'870'16,"-3"-3"-696"-16,4 0 78 16,-2 1 0-16,-3 1-77 15,0 2-28-15,-3 1-19 16,3-2-44-16,0 2 1 16,0 0-7-16,0 0-13 15,-2 2 5-15,2-2 4 16,0 0-2-16,0 0-11 0,-3 0-2 15,3 0-23-15,-1 0-6 16,1 1-11-16,-2-1-11 16,2 3-5-16,-4 1-3 15,-6 6 0-15,-5 4 3 16,-3 8-3-16,-9 8 12 16,-2 3 3-16,1 8-9 15,-7-1-5-15,3 4 5 16,9-2-4-16,-1-3-2 15,5-7 0-15,2-8 1 16,5-8-1-16,7-6 1 16,2-7 0-16,3-3 10 15,2 0 2-15,-2-1 11 0,1-1-10 16,-1 0-14 0,3-1-42-16,-1 0-45 0,1-7-105 15,1-1-57-15,1-3-99 16,12-20-434-16</inkml:trace>
  <inkml:trace contextRef="#ctx0" brushRef="#br0" timeOffset="47683.94">22511 12879 1053 0,'0'-3'282'16,"0"-1"-9"-16,2-3-7 15,-2 4-97-15,3-4-31 16,-3 6-22-16,0 1-8 16,0 0-21-16,0 0-12 15,0 0-9-15,-3 0-26 16,1 1-35-16,2 3-5 15,-4-1-23-15,-2 2-6 16,-4 6 29-16,-5 4 6 16,4 4 0-16,1-8 0 15,3 2-6-15,6-10 1 16,2-3 14-16,2 0 10 0,-1-2 49 16,5-3 28-16,2-5-39 15,6-3-47-15,2-3-10 16,-7 1-4-16,-1 4-2 15,-7 8-21-15,-2 1-81 16,0 4-96-16,-6-1-100 16,-2 8-289-16,-24 26 46 15</inkml:trace>
  <inkml:trace contextRef="#ctx0" brushRef="#br0" timeOffset="48352.92">22953 12922 859 0,'9'-6'212'0,"-3"-1"-46"15,5-9 37-15,3 6-44 16,-10 1-32-16,1-1 40 15,-3 1-64-15,-4 1-2 16,2 0 2-16,-3-1-32 16,-3-2-16-16,-5-1-22 15,-1 1-12-15,-1-6-20 16,-9 3 14-16,2-2-6 16,-5 2-8-16,3 5 1 15,2 2 10-15,2 2-5 0,-2 3 13 16,6 4-19-16,-1 3-1 15,-5 2 0-15,3 5-1 16,-4 3 0-16,3 4-5 16,2 0 0-16,8 6 5 15,3-2-5-15,8 3 4 16,3 0 1-16,14 1 1 16,4 1 2-16,8 0 5 15,3 4 2-15,2-6-7 16,-4-3-2-16,-11-3 1 15,-2-11 0-15,-11-3 5 16,-7-2-6-16,-2 0 0 0,0-1-1 16,-2 2-8-1,-3 2 7-15,-3 2 1 0,-1 2 0 16,-7 1 1-16,-3-5 3 16,-4 0 24-16,-6-4 23 15,-2-3 22-15,2-8 16 16,-4-6 4-16,7-2-1 15,11-7 29-15,10 0-1 16,12-5-49-16,18-6-25 16,15 2-18-16,15-6-26 15,15 8-1-15,-1 4-45 16,-7 10-106-16,-14 9-94 16,-23 7-98-16,-5-3-251 0,-13-24-136 15</inkml:trace>
  <inkml:trace contextRef="#ctx0" brushRef="#br0" timeOffset="91989.2099">21165 8163 693 0,'0'-7'117'0,"2"0"-6"15,-2-11 45-15,0 2-75 16,0 2-9-16,0-2-9 15,5 4 9-15,-5-4-23 16,0-2-1-16,-5-1 11 16,3 5-17-16,-2-6-9 15,1 3-20-15,3 5-13 16,-2-5-15-16,2 9-59 16,2 1-44-16,3 3-49 15,4 4-309-15,22-5-3 0</inkml:trace>
  <inkml:trace contextRef="#ctx0" brushRef="#br0" timeOffset="93192.88">21252 7908 100 0,'0'-1'667'0,"5"-6"-476"16,-3 2 14-16,2-2-20 15,-2-3-58-15,3 6-26 16,-3 0 7-16,-1-1-18 16,-1 0 15-16,0-2-29 15,3 3-23-15,-3-1 11 16,0 3 1-16,0 2-19 15,0 0-23-15,0 0-13 16,0 2 5-16,0-2-1 0,0 0 1 16,0 0 3-16,0 0-6 15,-3 0 10-15,3 2-9 16,3-2-13-16,-3-2 0 16,0 2 1-16,0 0-1 15,0 0 0-15,0 0-1 16,0 0 0-16,0 0 1 15,0 0 6-15,-9 6 3 16,7-3-1-16,0-3-8 16,-2 1 0-16,-6 3 13 15,2 1-5-15,-1 0-7 16,-2-1 0-16,-1-2-1 16,2 2-9-16,-2 3-27 15,1-6-27-15,-4 5-96 16,-3 1-39-16,-3 1-4 0,4-2-19 15,-1 2-13-15,1 3 24 16,5-3-1-16,1 1 79 16,-4-4 16-16,10 2 2 15,-2-3 110-15,3-2 4 16,6 2 61-16,2-4 49 16,1-2 67-16,-1 0 72 15,-3 0-44-15,2 2-43 16,-1-3-18-16,-2 2-22 15,-2 1-31-15,2-3-2 16,0 3-26-16,0 0-8 16,0 0-1-16,0 0 21 15,0 0-1-15,0 0-1 0,0 0-8 16,0-1-29-16,2 1-18 16,2 1-6-16,0-2-5 15,4-2-1-15,3-2-6 16,5 1 0-16,7-5 0 15,-4 4 6-15,2-5-12 16,-3 0 6-16,-3-1-1 16,-1 3 0-16,-5 1 1 15,-3-1 0-15,-2 1 1 16,0 4 0-16,-4-1 8 16,3 1 2-16,-3 1 4 15,0 2 1-15,0-4 1 0,0 4 11 16,0 0-13-16,0 0-4 15,0 4-4-15,0-4 4 16,0 0 4-16,-3 0-2 16,3 0 4-16,0 2-2 15,0-2 7-15,-4 0 16 16,4 0 4-16,0 0-9 16,0 0-12-16,0 0-3 15,-2 3-12-15,0-3-5 16,2 0 0-16,-2 2 7 15,2-2-8-15,0 2-1 16,-2 1-9-16,-3 4 4 16,-1 6 6-16,-6 8 0 0,-5 4 0 15,3 6 4 1,-1 9-4-16,-4 2 0 0,5 2-1 16,-5 10 1-16,3-2 0 15,3 5 0-15,-1 5 1 16,4-2-1-16,1 6 6 15,0 4-5-15,-5-6 0 16,2-2-1-16,0-2 0 16,1-16 2-16,2-11-2 15,4-11 0-15,5-16 1 16,0-6 17-16,3-3 41 16,-1 2 53-16,0-6 14 15,1 0-21-15,3-10-73 16,-4 3-20-16,0-2-11 15,1 5 0-15,-3 4-1 0,0 4-41 16,0 1-58-16,0 2-63 16,0 2-64-16,0-2-25 15,2 0-88-15,10-19-454 16</inkml:trace>
  <inkml:trace contextRef="#ctx0" brushRef="#br0" timeOffset="93775.28">21437 8613 826 0,'0'-5'232'16,"0"3"-40"-16,0-3-45 15,2 0-30-15,1-1-16 16,-1 0 26-16,-2 0 10 16,-2-3-25-16,2 2-17 15,-5 0 4-15,1-3-30 16,-3 1-36-16,-5 1-6 15,2 0-27-15,-4 2 1 0,-6 3 0 16,0 3 5-16,-9 7-6 16,-4 3-1-16,4 5 0 15,-2 4-14-15,-1 9 9 16,8 9 5-16,-1 4-10 16,8 3-2-16,3 2-8 15,11-3 20-15,6-5-14 16,11-8 13-16,3-8-4 15,8-6 6-15,8-10 0 16,7-6 15-16,5-10 5 16,-2-7 7-16,1-6 4 15,-8-9 1-15,-12-5-8 16,-9-4-5-16,-8 0-8 16,-7 5-11-16,-7 9-1 0,-1 6-1 15,-1 8-43-15,0 8-91 16,-3 5-113-16,-1 7-83 15,0 8 13-15,-21 31-292 16</inkml:trace>
  <inkml:trace contextRef="#ctx0" brushRef="#br0" timeOffset="94357.2399">21832 8712 211 0,'0'0'105'15,"0"0"-52"-15,0 0 55 16,0-1-5-16,0 1-4 15,0 0 2-15,0-3 28 16,2 2 60-16,-2-3-15 16,2-1-26-16,-2-4 2 15,-2 2-4-15,2 0 1 16,-4-4-44-16,-2 4-4 0,0-1-16 16,-3-3-25-16,-5 8-26 15,-5-1-25-15,-10 1-7 16,-7 7-1-16,-7 4 1 15,2 9-1-15,-1 7-1 16,-1 6 1-16,7 3 0 16,4 2-15-16,10 1-2 15,9-8-2-15,9 3 4 16,8-10 7-16,9-1-3 16,16-3 12-16,14-10 4 15,12-5 5-15,13-4 6 16,-4-5-9-16,3-12 6 15,-13-5 3-15,-10-10 8 16,-14 0 10-16,-13 0 21 16,-12 3 0-16,-10 8-32 0,-2 7-13 15,0 6-9-15,-1 6-11 16,1 1-42-16,-7 6-82 16,0 1-84-16,-1 6-127 15,-35 20-344-15</inkml:trace>
  <inkml:trace contextRef="#ctx0" brushRef="#br0" timeOffset="95100.7399">22287 8801 721 0,'-3'-7'548'16,"3"4"-353"-16,-3-9 24 15,1 6-56-15,-2-2-41 16,-5 1-47-16,-4 0-36 15,-7 3-33-15,-11 1 12 16,-9 8 0-16,-7 4-8 16,-5 10-1-16,1 5-9 15,2 3-15-15,7 8-2 16,13-1 8-16,9 1-13 16,11-6-8-16,9-5 7 0,3-6 16 15,9-6 6 1,13-2 1-16,15-3 9 0,11-5 3 15,9-4-2-15,3-3 1 16,-16-3 4-16,-14-1 4 16,-13 2 40-16,-11-1-2 15,-4 5 24-15,-5 1-2 16,0 2-37-16,-5 0-30 16,5-2 3-16,-2 2-9 15,2 0-5-15,0 2 20 16,0-2-9-16,0 0 0 15,0 0-10-15,0 0-1 16,0 0-1-16,0 0 0 16,0 0-8-16,0 2 8 15,0-2 0-15,2 0-15 16,-4-2-27-16,2 2-51 16,0 0-51-16,13-5-84 0,0-11-385 15</inkml:trace>
  <inkml:trace contextRef="#ctx0" brushRef="#br0" timeOffset="96950.84">21292 8075 945 0,'7'-2'210'0,"-1"-2"-63"16,10 0-87-16,11-3-9 15,2 6-5-15,7-3 10 16,-3 0 22-16,-5-2-2 15,-7 4-10-15,-6 2-27 16,-11 0-24-16,-8 8-15 16,-9 7-31-16,-16 14 22 15,-20 14 9-15,-18 6 1 16,-18 6 24-16,-9-12-16 16,-9-6-8-16,-1-11 17 0,9-12 5 15,22-10-14-15,25-3 3 16,26-2 6-16,17-7 21 15,19-4-15-15,12-10-17 16,19-9-7-16,18-8 11 16,15-2-10-16,5 9 5 15,3 4-6-15,-5 13 0 16,-10 10 12-16,-13 13 6 16,-13 12-4-16,-17 18-14 15,-21 17-1-15,-23 21-1 16,-28 14 2-16,-23 3 0 0,-9-1 0 15,4-14 2 1,9-19-2-16,11-18 0 0,12-15 0 16,13-14 6-16,16-8 6 15,8-4-2-15,12-7 1 16,11-8 10-16,12-11-21 16,21-13 0-16,14-1 0 15,14-2 0-15,6 12 0 16,1 10 0-16,6 19 3 15,-7 8 41-15,-13 15-1 16,-18 14-31-16,-27 4-12 16,-25 5-7-16,-24 1 0 0,-29-5 7 15,-32-2 6 1,-77 7 7-16,100-36-13 0,-56 2-8 16,19-4-13-16,22-6 6 15,32-2 0-15,28-2-3 16,17-9-11-16,25-1 17 15,21-11-11-15,16-3 23 16,26 3 1-16,3 2-1 16,3 10 9-16,0 11 35 15,-9 9 22-15,-20 5-18 16,-20 4-30-16,-22 4-18 16,-18 5-9-16,-15 2 2 15,-19 3 7-15,-8 0 1 16,-14-4 13-16,-9-6 2 15,0-3-10-15,2-9-6 16,13-6-20-16,12-1 1 16,18-6-16-16,17-6 4 0,19-7-19 15,21-10 14-15,21-4 26 16,18 2 2-16,11 7 8 16,1 6 11-16,-7 13 58 15,-14 12 34-15,-22 2-44 16,-22 7-31-16,-22 3-28 15,-20 2 1-15,-22 3-1 16,-15 2 22-16,-12-5-22 16,4-2-34-16,10-8-97 15,12-4-82-15,17-2-168 16,16-28-371-16</inkml:trace>
  <inkml:trace contextRef="#ctx0" brushRef="#br0" timeOffset="98080.84">22402 8256 829 0,'0'0'242'0,"3"0"-73"15,-3 0 2-15,2 0-22 16,-2-3 11-16,1 2 4 16,-1 1-34-16,0-3-16 15,3 1-7-15,-1-2-10 16,1-6-49-16,3-2-13 16,3-10-1-16,5-6-7 15,-1-7-25-15,7-14 14 16,7-9-8-16,8-14-8 15,5-17 0-15,3 2-5 0,-7 4 4 16,-10 16 1-16,-3 18-1 16,-12 19 1-16,-7 11 1 15,-2 11 0-15,-2 8 0 16,-2 0-1-16,2 3-10 16,-2-2-11-16,2 2 1 15,-4 3 10-15,-3 8 1 16,-2 4 9-16,-4 11 1 15,1 4 7-15,-1 3-8 16,-5 4 0-16,0 6 0 16,2 2 6-1,-6 3-6-15,7 4-1 0,-3-2 1 0,5-1 1 16,2-1 0-16,1-4-1 16,6-5 1-16,2-4-1 15,2-8 0-15,2-8 0 16,2-8-6-16,8-1 0 15,2-6 5-15,12-1 0 16,7-1-16-16,14-11-4 16,-3-2-31-16,4-9-16 15,-11 0-19-15,-10-4-67 16,-4 3-151-16,-16-20-157 16</inkml:trace>
  <inkml:trace contextRef="#ctx0" brushRef="#br0" timeOffset="98525.89">22868 8101 931 0,'0'0'202'0,"0"0"-17"15,0-2-43-15,-2 2-17 16,-2-2-4-16,-2-2-20 15,2 4-22-15,-4 0-38 16,-3 0-16-16,-7 0-17 16,-3 4-8-16,-6 3 9 15,-1 4-7-15,-8 7-2 16,-2 5 0-16,0 3-11 0,3 0 10 16,4 8-23-1,10-6-2-15,10-2-17 0,4-4-7 16,14-8-1-1,7-4 39-15,12-6 12 0,8-4 11 16,6-9-3-16,5-6 4 16,-4-7 7-16,-3-4 1 15,-9-3-8-15,-10 5 30 16,-11 4 10-16,-6 2-2 16,-4 6-31-16,-6-2-19 15,-1 2-1-15,-5 0-50 16,-5 3-4-16,-2 7-65 15,-2-3-51-15,6 12-104 16,-7 16-243-16</inkml:trace>
  <inkml:trace contextRef="#ctx0" brushRef="#br0" timeOffset="99222.34">23111 8141 983 0,'0'-2'225'0,"0"-1"-13"15,0 0-23-15,0 3-48 0,-2 0-57 16,0 0-41 0,0 0-34-16,-8 3-9 0,-5 0 0 15,-10 7 1 1,-6 0 0-16,2 8-1 0,-2 4-12 15,0 5 11-15,8 0-14 16,3 2-13-16,7-5-13 16,6-2 16-16,7-6-20 15,5-9 10-15,3 2 23 16,13-5 12-16,8-4 53 16,6-4-25-16,5-9 11 15,-1 2-3-15,-6-7 20 16,-10-2 10-16,-4-1-2 15,-13 7 17-15,0 3 2 16,-6 4-8-16,-4 4-15 16,2 1 0-16,0 2-29 15,0 2-14-15,0-2-17 0,-4 3-14 16,-1 1 8-16,-5 4 6 16,-4 9 0-16,-3 0-9 15,4 7 9-15,-4 5 0 16,7 1-1-16,0 3 1 15,1 1 0-15,2 7-6 16,0-1 6-16,2 10 8 16,-1 2-8-16,-6 2-14 15,1-3 13-15,-1-5-7 16,-6-7-6-16,4-14 13 16,-5-1-1-16,5-10-5 15,3-5-10-15,-3-4 17 16,5-10 23-16,-3-7 19 0,-8-11-18 15,1-13-14-15,6-21-10 16,10-12 0-16,24-14-7 16,14-1 6-16,11 10 1 15,10 21-9-15,-3 22-2 16,-4 16-28-16,-2 17-63 16,-5 12-99-16,11 47-373 15</inkml:trace>
  <inkml:trace contextRef="#ctx0" brushRef="#br0" timeOffset="100303.06">23340 8675 1022 0,'0'-4'207'0,"0"-4"13"15,1-3-52-15,-1 4-31 16,5-3-11-16,-5 3-14 15,0 3-16-15,-5 0 3 16,2-1-28-16,-1 3-26 16,-3-1-20-16,1 1-25 15,-8 4-1-15,-8 3 1 16,-2 2 2-16,-6 3-1 16,4 7-1-16,-3-2 0 15,0 7-13-15,6 3 13 16,2 0 0-16,5-3 0 15,-1 2-7-15,9-1-11 16,1-3 1-16,5 0 1 16,4 2 10-16,5-6 4 15,1-2-7-15,11 0 8 16,-3-6-1-16,7-2 2 0,2-6 9 16,6-2-2-16,3-3 2 15,-3-6 2-15,-4-7 8 16,-3-2-7-16,-7-4 5 15,-7 2 7-15,-3 1 21 16,-10 10-5-16,-1 2-2 16,2 8-13-16,-1-1-22 15,2 4-3-15,1-2-21 16,-2 1 2-16,0 8-8 16,-4-1 10-16,0 7 10 15,1 2-11-15,3 3 3 16,2 3-11-16,2 2 5 0,5-3-7 15,3-2-19-15,-2 0-35 16,5-3-32-16,3-3-54 16,4-3-63-16,38 5-141 15</inkml:trace>
  <inkml:trace contextRef="#ctx0" brushRef="#br0" timeOffset="101848.42">23599 7940 1081 0,'0'0'198'0,"2"0"-31"16,-2 0-95-16,0 3-72 15,0-1 0-15,0 2-14 16,0 1 14-16,0 2 8 16,0 1 10-16,0-3 0 15,-2 4-6-15,2-3 3 16,-2-5-6-16,0 2-8 15,0-3 7-15,2 0 4 16,0 0 4-16,0-3 8 16,2 3 14-16,0-1 50 0,2-2 5 15,1 0-55-15,-3 1-16 16,-2 0 5-16,2 2-16 16,-2 0-10-16,2 0-1 15,-2 0-5-15,0 2-7 16,0 0-13-16,0 0 2 15,0 3 13-15,-2 2 1 16,-2 3 0-16,-1-2-8 16,-3-3 5-16,-4 2 0 15,3-5 12-15,3 0 1 16,3-2 15-16,2-2 5 16,2 0 14-16,2-5-29 0,-1-2 1 15,0 1-6 1,0-5 16-16,3 4-16 0,-1-1 0 15,4 1-1-15,0 1 8 16,-1-1-8-16,3 3-5 16,-1 2 5-16,3 4 2 15,-5-3-2-15,0 6-1 16,-1-2 0-16,-1 3-12 16,-3 1-1-16,-1 4 1 15,2 2-5-15,-3 7 10 16,-4 2 8-16,2 2 0 15,-5 2 10-15,-5 2 5 16,2 0-4-16,-11 2-5 16,2-1 7-16,-6 0-2 0,-2-3 1 15,2-2 1-15,3-2 7 16,9-4-7-16,6-7-7 16,3-4 5-16,4-2 11 15,2-6 23-15,0 1 11 16,3 0 4-16,-1-3-9 15,7-5-20-15,7-7-20 16,7-7-5-16,6-8-5 16,7-4 11-16,4-4-11 15,3 2 0-15,-3 2 0 16,-4 6-1-16,-6 6 1 16,-13 6 13-16,-5 2-8 0,-6 7 15 15,-1 5-15-15,-5 3 6 16,-2-2 12-16,0 2-14 15,0 1 10 1,-2 0-1-16,2 0-7 0,-2 1-4 16,0-1-8-16,-1 3 1 15,3-3-1-15,-2 1-1 16,0-1-14-16,-4 3 5 16,-6 3 9-16,-1 6 1 15,-10 2 0-15,0 5 0 16,0 4 0-16,3 3-6 15,-3 8 0-15,8-3 6 16,5 4-1-16,1 3-4 16,9-7 4-16,12 4 1 0,4-4 0 15,8-5 0-15,3-4-10 16,11-4-32-16,2-4-90 16,3-4-185-16,30-23-365 15</inkml:trace>
  <inkml:trace contextRef="#ctx0" brushRef="#br0" timeOffset="102357.22">24143 8027 833 0,'0'0'318'16,"0"-2"-104"-16,2 2-25 0,-2-5-43 16,3 5-28-16,-3 0-20 15,0 0-28-15,4 0-7 16,0 0-18-16,5-3-24 15,9 1-19-15,7 0-1 16,8 2-1-16,1 0 0 16,1 4 0-16,-8-1-22 15,-5 2-22-15,-9-3-25 16,-5 0-60-16,-8-2-75 16,-5 2-25-16,-8-1-122 0,-54-4-138 15</inkml:trace>
  <inkml:trace contextRef="#ctx0" brushRef="#br0" timeOffset="102595.88">24100 8151 744 0,'4'0'168'0,"-3"0"48"15,2 0-51-15,1 0-41 16,3 0-11-16,1-2-8 16,10 2-35-16,5 0-37 15,6-2-21-15,9 2-11 0,-5 0-1 16,-2 0-41-16,-4 0-102 16,17-8-230-16</inkml:trace>
  <inkml:trace contextRef="#ctx0" brushRef="#br0" timeOffset="103404.36">24596 7819 828 0,'0'-3'250'0,"0"3"-106"16,1 0-25-16,4 3-46 16,-5-3-19-16,0 1-9 15,0-1 8-15,-5 2-13 16,4 3-38-16,-1 1 11 15,-6 5 20-15,2 8-9 16,2 0-9-16,-3 7-1 16,3 1-5-16,4 0 3 15,0 0-3-15,4-1-3 16,5-6 3-16,1-2 7 16,4-10 41-16,5-3 15 0,4-5-12 15,4-1-10-15,7-7-10 16,-1-6 1-16,-8-4 1 15,-1-1-2-15,-8-2 10 16,-3 5-4-16,-6 5 28 16,-5 2 1-16,0 5-11 15,-4 2-11-15,2 2 1 16,0 0-20-16,0 0-1 16,0 0-22-16,-2 2-11 15,2-2-5-15,0 4-16 16,-2-3-4-16,2 10 8 15,-5 0 16-15,3 7-1 0,-4 7 1 16,-2 5 1-16,4 3 0 16,-3 6 0-16,1 5 0 15,-3 3 0-15,-2 5 1 16,2 3-1-16,-2 2 6 16,-1 3-5-16,-3-4 0 15,1-6 0-15,1-6-1 16,-5-9-1-16,3-7-6 15,-5-5 1-15,-1-6 4 16,0-2 2-16,-2-8 11 16,-2-7 11-16,3-7 2 15,-2-12 12-15,6-10 30 16,0-15 8-16,10-9-8 0,16-16-45 16,19-11-11-16,26-6-10 15,26 6-14-15,10 11-43 16,-1 22-21-16,-9 24-71 15,-17 19-71-15,-15 10-134 16,0 24-635-16</inkml:trace>
  <inkml:trace contextRef="#ctx0" brushRef="#br0" timeOffset="106955.89">23030 9685 768 0,'0'0'138'0,"0"0"-9"16,5 0 12-16,-3 0-34 15,-2-3 4-15,0 3 13 16,0 0-14-16,2 0-10 16,-2 0-4-16,0 0-15 15,0 0-15-15,-2 0-24 16,2 0-24-16,-2 3-18 16,2-3-6-16,0 2-18 15,-5-2 14-15,5 0-8 16,-2 0 10-16,2 0 7 15,0 0 1-15,2 0 5 0,3 0 4 16,-1-2-9-16,2-1 13 16,0-2 1-16,3-4-13 15,-3 2 5-15,2 3-4 16,-8 3-1-16,0 2-1 16,-4-1 0-16,2 2-19 15,-2 4-22-15,-3 2 20 16,1-1 9-16,0 0 12 15,1 0 0-15,4-7 6 16,1 0-4-16,0 0 11 16,0 0-2-16,0 0-4 15,0-5-7-15,0 3-13 16,0 0 3-16,0-1-5 16,0 1 9-16,0-1 0 15,1 1 6-15,4 0 0 0,-3 2 15 16,-2 0-14-16,-2 0 4 15,-3 2-5-15,2 0-32 16,-4 1 5-16,3-1-9 16,-4-2 36-16,-2 5 6 15,-1-5 11-15,1 0-7 16,2 2 11-16,2-4-4 16,1 0-8-16,3-1-8 15,2-2-1-15,4-4-13 16,3-2 5-16,9-1 8 15,-1-2 6-15,3 0 1 16,5 4-6-16,-4 2 6 0,3 2-1 16,-3 6-6-16,0 4 1 15,-2-2 7-15,-5 4 4 16,0 2-6-16,-5 1-6 16,-7 0-1-16,-2 1 0 15,-3 5 1-15,-7 0 6 16,2 1 0-16,-7 4 2 15,-2 2 11-15,-2-2-17 16,-3 5 8-16,3-3-8 16,-4 0 8-16,4-5-4 15,6-3-4-15,6-3-1 16,2-7 0-16,7-3 14 16,0-1-3-16,2 0 5 0,3-1-1 15,-1-3 31-15,10-7 5 16,-1-3-28-16,9-7-16 15,10-9-7-15,5-5 1 16,6-3-1-16,-2 4 14 16,0-2-14-16,-7 8 8 15,-9 0 27-15,-3 4 9 16,-8 4-6-16,-6 6-15 16,-2 2-23-16,-1 5 14 15,-5 5 3-15,2-1 3 16,-4-1-1-16,0 8-14 15,-5-4-6-15,2 3-9 16,2-3-18-16,-9 2 25 0,-5 5 2 16,-4 3 1-1,1 2-1-15,-4 2-1 0,8 1-5 16,-2 8 6-16,3 1 0 16,4 4-1-16,-3 2-9 15,3 0 4-15,5 0 5 16,2-1-5-16,4-2-3 15,6-7-8-15,3-2-2 16,1 1-14-16,13-7 7 16,6 1-16-16,4-4-57 15,3 1-72-15,-3-5-175 16,25-5-337-16</inkml:trace>
  <inkml:trace contextRef="#ctx0" brushRef="#br0" timeOffset="107455.74">23585 9689 1046 0,'0'-2'221'16,"0"2"-34"-16,4 0-43 15,-4 0-73-15,2 2-37 16,-2-2 16-16,2 0 23 16,0-2-8-16,2 2-13 15,3 0-28-15,9 0 12 16,11 2 8-16,7-2-17 16,9 5 7-16,-1-2-14 15,-1-1-4-15,-6-2 1 16,-12 0 7-16,-8 0-14 15,-11 0-2-15,-4 0-2 16,-3 0-6-16,2 0-9 0,-5 0-78 16,-1 2-81-16,-5-2-63 15,-5 4 10-15,-10 0-23 16,-55 6-325-16</inkml:trace>
  <inkml:trace contextRef="#ctx0" brushRef="#br0" timeOffset="107720.25">23579 9840 562 0,'0'0'129'0,"2"0"25"0,6 2 17 15,-6-2-19-15,2 2-2 16,2 0-36-16,3-2 21 15,9 1 25-15,5 1-19 16,8-2-55-16,5 0-34 16,-3 0-20-16,5 0-13 15,-4 0-12-15,-6-2-7 16,-8 2-46-16,-2-3-115 16,-7 1-100-16,7-19-285 15</inkml:trace>
  <inkml:trace contextRef="#ctx0" brushRef="#br0" timeOffset="108430.24">24314 9647 597 0,'0'-2'241'0,"0"-2"-35"15,1-4-32-15,4-1-20 0,-5 2-71 16,0 0 35-16,-5 2-13 16,4 1-15-16,-3 2-22 15,-5 0-4-15,3-2-23 16,-6 1-8-16,-1 2-8 15,-9 1-16-15,4 0 14 16,-4 1-7-16,1 8-4 16,-1-1-6-16,2 2-6 15,-1 4 0-15,1 2-1 16,-3 2 1-16,3 6-10 16,-1 4 9-16,5 0 1 15,6 2-7-15,-1 1 1 0,8 0-2 16,6-4-1-16,5-5-3 15,4-6 6 1,3-4 6-16,10-7 0 0,6-2 18 16,4-3-1-1,6-6-10-15,1-3 7 0,-2-6-5 16,-4-3 3-16,-4-5 12 16,-11 0 6-16,0-2 12 15,-11 3 3-15,-2 8-5 16,-4 3 8-16,-2 4-10 15,-2 1-16-15,0 6-22 16,-2 0-4-16,2 0 3 16,0 2-12-16,-2 0-1 15,2 0-1-15,-4 2-18 16,1 3 20-16,-4 5 12 0,3 3 1 16,2 4-1-16,2 3-2 15,2 1 1-15,2 2-7 16,3-3-12-16,0-1-13 15,6-1-22-15,-4-6-11 16,7-3-35-16,4-3-44 16,4-6-89-16,63-11-130 15</inkml:trace>
  <inkml:trace contextRef="#ctx0" brushRef="#br0" timeOffset="109402.09">24544 9124 1027 0,'0'0'177'0,"0"0"6"16,0 0-39-16,0 0-54 16,0 2-6-16,-2-2-4 15,0 0-37-15,2 2-14 16,-2 1-1-16,2 2-7 15,-4 7 32-15,-2 4-25 16,4 4-5-16,0 4-11 0,6 3-2 16,2-1 1-16,4-5-10 15,6 2 7-15,4-9 4 16,5-5-5-16,1-3 7 16,10-6-2-16,-1-4 0 15,3-2-5-15,-4-4 7 16,-11-4 2-16,-1 2 20 15,-12-2 3-15,-2 6 14 16,-4-2-20-16,0 3 15 16,-2 5-12-16,-2-1-12 15,0 3-12-15,0 0-11 16,0 0 7-16,-2 3-8 16,2-3 0-16,-2 2 0 0,2-2-20 15,0 0 10 1,0 5 9-16,0 2-12 0,0 0 12 15,0 6 2-15,2 4-1 16,-2 4 0-16,0 4 2 16,-2 1-2-16,0 4 0 15,-2 5-1-15,-4-3 1 16,0 4 1-16,-3-2 4 16,-2 2-4-16,5-6-2 15,-2 0 2-15,-6-4-1 16,3-3 0-16,-3-6-1 15,-2-1 1-15,2-5 0 16,3-6-4-16,-3-3 4 16,2-2 27-16,1-7 3 15,-2-4 12-15,-1-10-18 16,0-12 12-16,5-6-15 16,11-14 18-16,20-3-19 0,23-7-20 15,20 3-1-15,21 6-27 16,5 11-20-16,0 14-39 15,-8 14-81-15,-14 10-186 16,22-11-745-16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6:43.316"/>
    </inkml:context>
    <inkml:brush xml:id="br0">
      <inkml:brushProperty name="width" value="0.05292" units="cm"/>
      <inkml:brushProperty name="height" value="0.05292" units="cm"/>
      <inkml:brushProperty name="color" value="#FF0000"/>
    </inkml:brush>
  </inkml:definitions>
  <inkml:trace contextRef="#ctx0" brushRef="#br0">12269 5695 291 0,'0'0'159'0,"0"0"-92"16,2 0-7-16,-2 0-4 15,0 0-16-15,0 0-23 16,2 2-17-16,-2 0 0 16,7-1 0-16,-3 6 1 15,2 1-1-15,2-2-13 16,2 2-29-16,26 12-98 16</inkml:trace>
  <inkml:trace contextRef="#ctx0" brushRef="#br0" timeOffset="680.89">12353 5743 537 0,'0'0'140'0,"-2"0"-58"0,2 0 1 16,2 0-7-16,-2 0-25 15,2 2-28-15,-2-2-22 16,0 0-1-16,0 0 2 16,0 0-2-16,-2-2-6 15,2 2 0-15,0 0-4 16,0 0-10-16,11 6-4 16,5 0 24-16,13 4 54 15,11 4-6-15,13 3-19 16,7 0 2-16,10-2-2 15,8 6 7-15,2 1-15 0,5-2-5 16,-1 2-7-16,-2 0-3 16,-3-2 2-16,-1-4-1 15,-6 3 16-15,-10-3-7 16,-2-2-4-16,-7 2-6 16,1 0 0-16,6-2-5 15,-2 4 5-15,4-1-5 16,-4-2-1-16,-4 1 7 15,-11-8-6-15,-6 0 4 16,-15-4 8-16,-10-4 26 16,-8 0 17-16,-4 0-13 15,0 0-4-15,0 0-6 0,-2 0-18 16,2 0-4 0,-2 0-11-16,2 0 1 0,0 0-1 15,0-2-1-15,0 2 1 16,0 0 0-16,0 0 0 15,-3 0-1-15,3 0 1 16,0 0 1-16,0 0-1 16,0 0 1-16,0 0 1 15,0 0-1-15,0 0 6 16,0 0-7-16,0 0 0 16,0 0 0-16,0 0-25 15,-9-14-31-15,5 11 7 16,2 0 11-16,2 3-32 0,0 0-100 15,7-2-209 1</inkml:trace>
  <inkml:trace contextRef="#ctx0" brushRef="#br0" timeOffset="1369">12198 5715 626 0,'0'0'140'16,"-1"0"-88"-16,1 0-29 15,0 0-23-15,0 2 0 0,1 0-13 16,4 0 11-16,5 1 2 16,5 2 95-16,10 4-8 15,12 0-33-15,13 1-15 16,9 6-2-16,15 0-17 16,12 2-19-16,13 3 6 15,9 0 8 1,7 1-9-16,66 14 6 0,13-6-11 15,-3 3 0-15,-133-24 12 16,-4 0-12-16,-7-2-1 16,47 9 1-16,-12 1-1 15,-10-6 6-15,-12 2-6 16,-2-5 0-16,-10-1 6 0,-3 4-6 16,-7-5-1-16,-13 0 0 15,-5 1-1-15,-12-5 1 16,-5 0-7-16,-1-2 1 15,-2 0 5-15,0 0 1 16,0 3-13-16,-2-3 13 16,2 2-22-16,0 0-8 15,-4 0-31-15,-6 4-29 16,-12-2-67-16,-81-25-314 16</inkml:trace>
  <inkml:trace contextRef="#ctx0" brushRef="#br0" timeOffset="1938.73">12130 5715 609 0,'0'0'180'0,"0"0"-111"15,2 0-57-15,3 2-12 16,4 0-28-16,8 1 28 15,15 4 51-15,13-1 8 16,11 4-7-16,12-2-2 16,14 4-19-16,15-2-10 15,74 11 12-15,34 4-3 16,17 5-4-16,-67-7-13 16,-18-4 10-16,-13 5-17 15,-66-16-6-15,-2 2 14 16,-6-1-8-16,44 8-6 15,-15 0 0-15,-18-5 11 16,-17-5-10-16,-15 2 6 16,-16-8-6-16,-9 1 6 15,-4-2 2-15,0 0 6 0,-2 0-3 16,0 0-12-16,2 0-2 16,0 2 1-16,0-2 0 15,-3 0 0-15,3 0-17 16,-3 0-38-16,2 3-65 15,-5 0 22-15,-15 1-77 16,-51-14-321-16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28:30.285"/>
    </inkml:context>
    <inkml:brush xml:id="br0">
      <inkml:brushProperty name="width" value="0.05292" units="cm"/>
      <inkml:brushProperty name="height" value="0.05292" units="cm"/>
      <inkml:brushProperty name="color" value="#FF0000"/>
    </inkml:brush>
  </inkml:definitions>
  <inkml:trace contextRef="#ctx0" brushRef="#br0">18439 12235 598 0,'-7'-5'741'0,"5"3"-605"15,-7-4-67-15,2 2 50 16,7 2-58-16,0 2-40 16,4 0-13-16,-4 0 2 15,0 0 10-15,-4 0 5 16,4 0 26-16,-4 0 5 15,2 0-10-15,-3 0-13 16,1-4-10-16,-3 4-5 16,-3 0 0-16,0-3-2 15,-4 3-2-15,-3 0-5 0,-6 0-9 16,-1 3 7-16,-3 6-6 16,0-4 4-16,3 4-4 15,2 0-1-15,1 3-9 16,6 4-3-16,3 0-5 15,7 1 8-15,5 6-12 16,8 0-9-16,10 2-9 16,7 5-12-16,8-4-9 15,7-1 35-15,3-3 10 16,1-9 15-16,-7 1 0 16,-5-5 6-16,-14-3-5 15,-12-1-1-15,-6-2-11 0,-4 1 11 16,0 1 8-16,-8 7 14 15,-8 7-2-15,-4 11-10 16,-7-2 1-16,-5-4-5 16,4-2 1-16,6-8 4 15,-1-1 22-15,11-10 16 16,3-3 14-16,7-3 11 16,-1-4-16-16,5 1-40 15,2-1-4-15,0 4-13 16,0 3 0-16,0 0 2 15,0 0-3-15,0 0-25 16,2 0-44-16,0 0-56 16,3 0-19-16,2-2-57 0,32-14-147 15</inkml:trace>
  <inkml:trace contextRef="#ctx0" brushRef="#br0" timeOffset="447.56">18902 12140 826 0,'-2'-7'274'15,"-2"3"-92"-15,-1-3-5 0,1-1 16 16,-3 6-67-16,7 0-40 16,-2 2-10-16,2 0-14 15,-4 0-25-15,4 2-11 16,-3 3-13-16,-8 11 1 16,-7 14 8-16,-9 16 2 15,-6 17-3-15,-5 11-20 16,1 10 12-16,-4 4-4 15,-2 9-9-15,0 2 1 16,-5 1 11-16,9-10-12 16,0-9-2-16,15-14 1 15,6-18-1-15,11-22-5 16,5-10-16-16,2-14-43 16,5-3-27-16,1-8-22 0,8-4 29 15,3-6-52-15,6-5-36 16,6-6-85-16,42-45-529 15</inkml:trace>
  <inkml:trace contextRef="#ctx0" brushRef="#br0" timeOffset="847.33">19062 12414 919 0,'0'-2'274'0,"-2"2"-146"16,2-3 5-16,-2-4-2 16,4 5-53-16,-2 0 1 15,2 1-4-15,-2 1-33 16,0 0 0-16,-2 1 23 15,0 1-26-15,0 0-26 16,0 2-13-16,-2 6-7 16,-3 8 7-16,3 10 24 15,-6 9-12-15,4 7-12 0,-3 4 1 16,-5 2 0 0,5 4 6-16,1-6-7 0,0-2-24 15,2-5-24-15,1-4-35 16,3-8-37-16,0-5-16 15,0-7-26-15,2-4-89 16,-9-5-279-16</inkml:trace>
  <inkml:trace contextRef="#ctx0" brushRef="#br0" timeOffset="1075.3">18874 13017 1013 0,'4'0'237'16,"-4"0"-145"-16,2-1 17 0,5-1-85 16,-3 0-15-16,1-1 30 15,1 0-9-15,6 1-24 16,10-8 2-16,4 0-7 16,8-3-2-16,7 0-10 15,1-1-37-15,-7 2-29 16,-2 0-79-16,8-17-202 15</inkml:trace>
  <inkml:trace contextRef="#ctx0" brushRef="#br0" timeOffset="1337.92">19014 12305 1129 0,'0'0'271'16,"0"0"-164"-16,4-3-35 16,7 3-42-16,10 3-30 15,8 0-9-15,7 5-48 16,1-2-59-16,-14 0-116 15,1-4-563-15</inkml:trace>
  <inkml:trace contextRef="#ctx0" brushRef="#br0" timeOffset="1838.33">19614 11895 1102 0,'-2'0'213'0,"4"0"-129"15,1 0 18-15,7-2-70 16,6-2-14-16,10-6-8 0,10-2 10 16,11-4-20-16,6-4 12 15,-3 1 18-15,-2 1-8 16,-13 4-22-16,-7 9 0 16,-15 1-26-16,-6 1-38 15,-11 3-32-15,-4 5-78 16,-3 5-60-16,-4 4 70 15,-52 35-403-15</inkml:trace>
  <inkml:trace contextRef="#ctx0" brushRef="#br0" timeOffset="1994.31">19694 12087 670 0,'0'0'336'0,"2"0"-213"0,2 0 2 16,3-2 5-16,3 2-41 15,11-2-53-15,3 1-33 16,11-6-3-16,2-2-65 16,3-6-106-16,72-40-201 15</inkml:trace>
  <inkml:trace contextRef="#ctx0" brushRef="#br0" timeOffset="2528.59">20443 11575 850 0,'0'0'201'0,"0"-6"-103"16,2 5 2-16,3-5-55 15,3-4-22-15,2-8-4 16,2-5 40-16,9 2-8 16,-4-1-8-16,5 4-7 15,1 5-1-15,0 2-4 16,-2 4-2-16,0 4-5 0,-5 5-12 15,-5 6-12-15,-3 5-20 16,-6 12 20-16,-4 8 23 16,-10 10 11-16,0 7-14 15,-15 8-2-15,1-1 0 16,-10-4-11-16,4 3 14 16,1-7 5-16,7-8-13 15,6-6-12-15,9-12-1 16,12-9-15-16,3-5-15 15,7-6 30-15,5-2 45 16,7-1-4-16,2-4-17 16,6-5-14-16,5-3-10 15,-3-2-48-15,-1-3-82 16,-3-1-95-16,-2-2-123 0,20-49-646 16</inkml:trace>
  <inkml:trace contextRef="#ctx0" brushRef="#br0" timeOffset="3016.15">21013 11354 996 0,'0'-4'193'15,"0"1"-59"-15,3 2 68 0,-3-2-71 16,0 6-46-16,-3-3-4 15,2 1-36-15,-2 2-45 16,0 2-10-16,-1 12 10 16,-6 11 6-16,3 11 1 15,0 10 5-15,1-1-6 16,6-6-5-16,3-7-1 16,5-12-5-16,1-7-20 15,8-9 13-15,6-7 12 16,11-9 14-16,9-11-5 15,1-9-2-15,-3-8 1 16,-7-1-8-16,-13 0 9 16,0 6 22-16,-13 8 56 0,-5 8 14 15,-6 7 14 1,1 2-7-16,-1 5-22 16,2 2-7-16,1 0-5 0,0 2-26 15,0-1-36-15,0 8-12 16,-2 11-11-16,-5 15 11 15,-4 20 12-15,-5 15-4 16,1 8 1-16,-7 1-9 16,-1-3-36-16,-4-6-81 15,0-12-75-15,4-8-78 16,-45 18-273-16</inkml:trace>
  <inkml:trace contextRef="#ctx0" brushRef="#br0" timeOffset="4006.77">18221 13876 1165 0,'-5'-2'312'0,"0"0"-204"16,-6-2-15-16,7 4 35 15,0 0-71-15,-7 3-35 16,-1 0-7-16,-13 6 5 15,-6 4-13-15,-2 7 11 16,-3 5-17-16,3 2-1 16,3 4-10-16,13-1-4 15,8-4-25-15,11-5-43 16,11-6-5-16,14-3 87 16,9-7 4-16,11-5 8 15,-2 0 2-15,-10 0-4 16,-1 0-1-16,-10 5-2 15,-6 2-7-15,-2 2-1 0,-8-1-13 16,-3 6-10-16,-7 0 24 16,-7 6 8-16,-9 4 10 15,-7 6-17-15,-11-2 20 16,-3-4-6-16,-3 1 28 16,1-9 19-16,8-5 13 15,12-4 3-15,3-7-17 16,12-3-22-16,1-1-31 15,1-2-8-15,0-2-38 16,4 2-20-16,0 2-28 16,2 1-29-16,0-2-67 15,0 1-58-15,21-2-217 16</inkml:trace>
  <inkml:trace contextRef="#ctx0" brushRef="#br0" timeOffset="4367.68">18541 13876 1150 0,'4'-8'286'0,"-2"0"-80"16,2-6 26-16,-2 8-43 15,0 3-61-15,-2-2-17 16,-2 5-14-16,0 5-32 16,-4-5-20-16,2 5 1 0,0-1-28 15,-5 14-10-15,-7 13-8 16,-9 15 1-16,-8 21 8 16,-3 5-9-16,-6 2-15 15,0 5 14-15,2-1-25 16,2-10-17-16,4-6-55 15,8-8 4-15,8-11-20 16,7-15-56-16,9-10-119 16,8-15-65-16,45-35-152 15</inkml:trace>
  <inkml:trace contextRef="#ctx0" brushRef="#br0" timeOffset="4699.46">18730 14127 541 0,'3'-2'717'16,"0"-1"-541"-16,-1 0-13 15,2-3 26-15,-4 1-67 16,2 5-34-16,-4 0 25 15,0 2-4-15,2 1-61 16,-4-1-19-16,1 2-29 0,-2-1-15 16,0 8 15-16,-7 10 7 15,0 10 1-15,-5 10-8 16,-6 8-24-16,6-5-6 16,-6 1-29-16,10-8-5 15,2-1-17-15,-1-7-63 16,9-5-135-16,-5 8-90 15</inkml:trace>
  <inkml:trace contextRef="#ctx0" brushRef="#br0" timeOffset="4910.89">18512 14610 514 0,'2'0'546'0,"0"0"-489"0,5 0-48 15,5-6 87-15,4 2-49 16,1-4-8-16,5 3 4 16,-4-2-7-16,4-3-10 15,3 2-26-15,0-2-1 16,-1-1-50-16,2 4-94 16,24-15-218-16</inkml:trace>
  <inkml:trace contextRef="#ctx0" brushRef="#br0" timeOffset="5112.1">18659 14154 1048 0,'0'-7'222'0,"4"-6"-120"15,6-2 32-15,3-3-68 16,8-3-51-16,5 3-15 15,5 3 0-15,1 2-3 16,5 1-45-16,-1 5-93 16,44-4-226-16</inkml:trace>
  <inkml:trace contextRef="#ctx0" brushRef="#br0" timeOffset="5500.18">19161 13589 931 0,'7'-14'247'15,"-1"0"-91"-15,5-10 57 16,-1 4-10-16,-6 11-53 16,-2 4 3-16,0 5 1 15,-4 0-8-15,0 2-52 16,0-2-14-16,2 3-20 15,-2 2-27-15,-5 11-15 16,-6 21 4-16,-3 26 17 16,-15 29-13-16,-37 73-16 15,-34 29 10-15,-33 31-13 16,40-62 8-16,-7 2-4 0,13-41-11 16,-3 28-66-16,23-28 55 15,45-74-32-15,1-4 1 16,8-3 3-16,-17 33-32 15,13-16-4-15,8-22-33 16,0-15-16-16,11-18-56 16,9-9-54-16,-3-9-41 15,11-78-399-15</inkml:trace>
  <inkml:trace contextRef="#ctx0" brushRef="#br0" timeOffset="7048.06">18927 15422 1241 0,'-7'-4'249'15,"5"4"-128"-15,-5 0 11 16,3-3-45-16,-5 3-37 16,-2 3-16-16,-9 1-1 15,-3 0-7-15,-4 11 1 16,-2-2 1-16,0 6-8 15,3 7-13-15,-3-3-7 16,11 7-2-16,0-2-22 16,11-1 6-16,5-7-24 0,6-2-43 15,7-9 34-15,5-2 13 16,3-7 17-16,10-2 21 16,4-16 0-16,7-4 9 15,3-17 0-15,-3-7 2 16,2-15 2-16,-3-12-1 15,-6-11 9-15,-4-11 27 16,-8-7-21-16,-7 14 3 16,-7 14 77-16,-7 26-22 15,-5 16-23-15,-1 16-13 16,3 8-8-16,0 6-41 16,3 2-1-16,0 2 0 15,0 6-9-15,-2 3-12 0,-4 18 22 16,-3 15 9-16,-3 10-3 15,3 13-6-15,-1 4-5 16,-2 5 5-16,4 9-8 16,1-9-34-16,3-2-30 15,2-6-18-15,4-18-25 16,2-11 4-16,3-17-59 16,1-12-47-16,8-14-322 15,38-49-35-15</inkml:trace>
  <inkml:trace contextRef="#ctx0" brushRef="#br0" timeOffset="7657.59">19316 15170 1157 0,'-3'2'261'0,"3"-2"-126"15,-4 3-24-15,-2-1-62 16,4 7-7-16,-2 5 3 15,-1 7-4-15,-1 8-17 16,-5 5-9-16,1 7-2 16,-2 0-4-16,0 2-9 15,1-4 6-15,-4-3-1 16,8-12-4-16,0-6-1 16,5-10-6-16,2-8-2 15,2 0-13-15,0-12-6 16,3-3 11-16,2-12-17 0,8-12-2 15,6-16 29-15,8-3-10 16,4 2-17-16,5 5 15 16,-3 12-2-16,1 12 1 15,-5 13 5-15,-4 9-1 16,-14 5 14-16,-6 5 1 16,-5 8 0-16,-7 8 24 15,-1 8 6-15,-9 11-16 16,-1 0-2-16,-2-4-12 15,-2-5-16-15,7-4 16 16,6-13 0-16,1-6-36 16,6-8-51-16,6 0-23 0,3-5 38 15,2 2 23-15,9-3 35 16,2-2 8-16,7 4 6 16,-3-1 1-16,-1 2 9 15,0 6 28-15,-9 2 10 16,-1 9 9-16,-3 0-12 15,-10 10-11-15,-7 8 25 16,-11-3 16-16,-2 4-33 16,-11-1-18-16,-6-1-6 15,-5-3-8-15,-5-10-10 16,1-9-48-16,-1 0-168 16,-66-33-445-16</inkml:trace>
  <inkml:trace contextRef="#ctx0" brushRef="#br0" timeOffset="8301.67">20001 14129 826 0,'0'-2'336'16,"-3"2"-188"-16,3 0-10 15,0 0 15-15,5 0-49 16,-2-2-37-16,2 2 2 16,-1-3-19-16,0 3-19 15,1-2-8-15,5 1-23 16,9-3 59-16,7 2-31 15,10-4-28-15,4 0 0 0,-6-2-33 16,-1 4-24-16,-9-1-40 16,-8 5-52-16,-7 3-7 15,-11-1 27 1,-5 2-1-16,-11 4 37 0,-11-1-27 16,-7 7-23-16,-4-2 43 15,0 8-22-15,2-1 73 16,9 1 49-16,5-1 10 15,8 0 37-15,10 1 43 16,6-4 6-16,4-2 75 16,3 2-8-16,4-2-31 15,2-4-22-15,5 1-14 0,0-4-32 16,4-3-19-16,5-4-45 16,6 0-63-16,3-6-121 15,49-38-403-15</inkml:trace>
  <inkml:trace contextRef="#ctx0" brushRef="#br0" timeOffset="8879.92">20811 13732 1122 0,'0'-2'265'0,"2"2"-112"15,0-2 17-15,-2 2-37 16,2 0-50-16,-2 2-4 16,0-2-8-16,2 2-20 15,-4-2-2-15,0 3-16 16,-2 14-7-16,-3 13-1 16,-3 16 7-16,-5 16-19 15,-1 6-4-15,1-4-9 16,-5 1 0-16,5-5-11 15,-4-7-13-15,9-14-4 0,1-11-40 16,4-14-32-16,6-6-23 16,5-10-84-16,3-6-110 15,45-59-390-15</inkml:trace>
  <inkml:trace contextRef="#ctx0" brushRef="#br0" timeOffset="9299.67">21027 13750 1053 0,'0'0'210'0,"0"-3"-75"16,2 2 11-16,-2 1-61 15,0 0 4-15,-2 1 23 16,-3 2-32-16,3-3-40 15,-2 2 17-15,0 2-22 16,-6 10-34-16,-5 16 11 16,-6 12-12-16,-3 16 1 15,0 6-1-15,1 1 0 16,7-7-41-16,3-4 1 16,11-12-32-16,7-13 15 15,5-15 39-15,6-9 18 16,11-11 51-16,2-10-18 15,15-10-14-15,2-8 4 0,0-10-2 16,-9-6 13 0,-8-3-7-16,-9-1-19 0,-15 12 5 15,-11 4-5-15,-8 10-8 16,-3 8-12-16,-11 5-51 16,-2 12-75-16,-2 9-161 15,-59 40-417-15</inkml:trace>
  <inkml:trace contextRef="#ctx0" brushRef="#br0" timeOffset="10044.4">21336 14165 768 0,'6'-11'323'16,"-2"2"-175"-16,4-16-47 15,5-4 29-15,6-5-43 16,-1-10 6-16,4-7 24 15,0-16-37-15,3-12-16 16,-6-11-37-16,2-9 9 16,-1 1 105-16,-1 10-111 15,-6 22 2-15,-1 25-17 16,-8 19 7-16,-4 12-10 16,0 6-11-16,0 3 0 0,-2 1-1 15,0 0-11 1,-2 1-5-16,2-1 11 0,-1 2-7 15,3 3 12-15,-3 2-11 16,0 10 11-16,-4 7 0 16,-6 15-1-16,2 8 1 15,-3 5 2-15,1 8-1 16,4 4 0-16,0 3-1 16,2 1 2-16,1 0 3 15,-3-8-5-15,2 1 0 16,-2-11 0-16,3-5 0 15,1-4 0-15,3-9-17 16,4-5-20-16,3-2 26 16,3-7-11-16,-1-6 1 15,7 2 6-15,-4-5-11 0,6 0-4 16,4-5-34-16,0-3-76 16,5-1-68-16,50-21-56 15</inkml:trace>
  <inkml:trace contextRef="#ctx0" brushRef="#br0" timeOffset="10494.31">21874 13837 838 0,'0'0'252'0,"0"0"-138"0,0 0-6 16,-2 0-24-16,-1 0-19 16,0 0 22-16,0 0-2 15,-5 0-11-15,-4 5-16 16,-1 4 1-16,-11 4-16 16,-2 3-17-16,-3 8-13 15,0 2-13-15,0 6 0 16,0 0-1-16,7 7 1 15,0-1-2-15,6-2-22 16,7-2-16-16,9-7-44 16,5-10-47-16,5-2 59 0,9-12 69 15,7-6 3 1,10-8 14-16,4-5 4 16,3-6-6-16,-11-7 19 0,-2-4 37 15,-7-1-23-15,-10 0 6 16,-9-3-12-16,-6 10-26 15,-6 4-13-15,-5 5-22 16,-2 6-32-16,1 3-108 16,-1 2-53-16,-25 7-466 15</inkml:trace>
  <inkml:trace contextRef="#ctx0" brushRef="#br0" timeOffset="11192">22215 13848 256 0,'0'-2'875'16,"-3"2"-689"-16,-2 0-39 15,4 0 3-15,-5 2-69 16,-4 1-27-16,-7-3-9 15,-6 13-25-15,-10-1-5 16,-7 8-6-16,-3 6-4 16,3 9-5-16,5-2 0 15,10 3-57-15,7-1-24 16,13-12-2-16,10-4 2 16,4-9 45-16,6-4 32 0,6-10 4 15,8-4 27-15,4-6-14 16,-2 0 11-16,1-4 11 15,-6 0 11-15,-5-4 31 16,-2 0-19-16,-5 3-5 16,-5 1-1-16,-3 6 1 15,-6 6-2-15,-2 6-5 16,0 0-11-16,-2 2-8 16,2 2-3-16,-2 1-12 15,1-2 15-15,-7 10-5 16,2 6 7-16,-5 12-16 15,1 3-4-15,-2 7-3 16,-1 4-5-16,2 9-1 0,-3 4-1 16,-3 5-13-16,5-2-23 15,-4 6-4-15,2-3-2 16,3-2-13-16,-4-4 13 16,5-7 19-16,1-10 0 15,-2-12 18-15,6-12 6 16,0-11 1-16,2-3 41 15,-1-6 6-15,-5-3-15 16,-7-11-14-16,-5-14-8 16,0-7-4-16,4-9 19 15,7-11 5-15,12-5-31 16,12-3-4-16,11 3-19 16,15 3-16-16,6 16-36 15,5 10-45-15,1 12-93 0,-9 11-49 16,44 11-267-16</inkml:trace>
  <inkml:trace contextRef="#ctx0" brushRef="#br0" timeOffset="11635.58">22204 14415 892 0,'0'0'275'0,"2"0"-107"16,-2 0 21-16,0 0-38 15,0 0-14-15,0-2-11 16,0 4-8-16,0-2-8 15,-2 0-25-15,2 0-13 16,0 0-19-16,0 0-25 16,0 0 1-16,-4 10-22 15,1 6-7-15,-1 5 0 16,-6 7 1-16,2 8 0 0,-5 0 10 16,-2 2 3-1,1-5-14-15,0-2 0 0,2-4-1 16,1-1-6-16,5-11-7 15,4-3-23-15,2-7-28 16,2-2-29-16,0-6-14 16,0 3-2-16,3-9-17 15,6-5-88-15,26-44-257 16</inkml:trace>
  <inkml:trace contextRef="#ctx0" brushRef="#br0" timeOffset="12087.15">22402 14506 310 0,'0'0'725'16,"0"0"-577"-16,3 0-20 15,-1-2 44-15,-1 0-25 16,-1 2 9-16,0-5-15 15,0 5-7-15,-1 0-32 16,-4 0-12-16,3 5-32 16,-5-5-19-16,2 2-16 15,4 0-23-15,-4 4-7 16,-3-2 6-16,-8 14 0 16,-9 6 0-16,-4 10-4 15,2 2 4-15,0 0-15 0,10 4-11 16,3-7-12-1,12-9-10-15,4-6-29 16,10-7 22-16,3-8 40 0,12-6 16 16,0-8 16-16,8-2 7 15,-3-4 19-15,-4-6-3 16,-3 0 12-16,-9-4 13 16,-4 1 1-16,-7-2-20 15,-3-7-39-15,-4 6-6 16,-3-7-54-16,4 2-86 15,-3 4-68-15,-21-28-330 16</inkml:trace>
  <inkml:trace contextRef="#ctx0" brushRef="#br0" timeOffset="13234.58">22734 13663 572 0,'0'-1'360'16,"-2"1"-192"-16,2 0-61 15,0 0-1-15,0 0-34 16,2 0-21-16,-2 0 12 16,5 0 27-16,-5 0 3 15,0 0 11-15,-5 0-23 16,5 0-3-16,0-3-24 15,0 3-6-15,5 0-2 0,-5-1-17 16,0-2-1-16,0 3 1 16,2-1 1-16,3-6-2 15,-2-7-28-15,4-4-15 16,0 0-3-16,5-1 5 16,2-2 8-16,3 5 4 15,2 0 1-15,0 2 0 16,-1 6 0-16,-1 1 0 15,-3 4-6-15,-8 3-1 16,-1 4-11-16,-1 2 3 16,-2-1 15-16,0 2 0 15,3 5 0-15,-3 2-2 16,-2 6 2-16,-4 6 1 0,-9 9 1 16,-6 5-1-16,-8 2 8 15,-4 6-2-15,-9-2 1 16,-4 0-7-1,1-7-1-15,6-6 11 0,5-8-11 16,8-4-1-16,8-4 1 16,5-6 1-16,-2 3 5 15,4-3-6-15,1-5 0 16,5-5 1-16,3 3-1 16,0-4 10-16,0 0-9 15,0 0 12-15,2 0 5 16,-1 0 8-16,2 0-4 15,2 0-22-15,0-4-12 0,6 4 12 16,6 4 7 0,17-4 8-16,8 0 12 15,10-4-18-15,6 3-1 16,0-9-1-16,-12 3 8 0,-10 0-13 16,-18 2-1-16,-12 3 13 15,-8 2 7-15,-2 2-1 16,-3 0-20-16,0-2-38 15,-2 0-34-15,-4-2-48 16,-3 0-84-16,-5-1-84 16,-24-20-324-16</inkml:trace>
  <inkml:trace contextRef="#ctx0" brushRef="#br0" timeOffset="13923.88">23090 13543 954 0,'3'-2'255'16,"-3"0"-81"-16,2 0 40 16,-2-1-29-16,-2 3-71 15,-1 0 6-15,2 3-35 16,-1-1-14-16,-1 0-46 15,0 0 8-15,2 1-10 16,-1-3-4-16,-6 8-11 0,2 4-8 16,-3 4 9-1,-1 9 1-15,-5 6-4 0,5 4-5 16,-2 8 0-16,3-3 1 16,3 0-2-16,6-4-5 15,2-4-34-15,5-10-12 16,1-10 21-16,4-4 30 15,6-8 5-15,8-8 11 16,7-4 8-16,4-6-13 16,1-6-11-16,-5-2 14 15,-4-4-7-15,-2 0 11 16,-12 5 27-16,-3 8 6 16,-10 6 30-16,-2 6 12 15,0 5-6-15,-2 0-9 0,-3 0 3 16,1 0 11-16,4 1-28 15,-1-1-8 1,1 3-10-16,-2-2-13 0,2 3-18 16,-4 8-15-16,-5 7 0 15,-9 17 0-15,-11 16 12 16,-8 12 3-16,-4 8-6 16,-4 1-3-16,1-3-5 15,1-4-1-15,10-14 6 16,11-16-5-16,6-10 0 15,12-16 8-15,4-10 8 16,2 0 5-16,2-6 4 0,1 4 4 16,2-3-15-1,-5 0-15-15,-2 1-33 0,0-4-46 16,-2-1-59 0,-5 4-98-16,0-1-74 0,0-6-172 15,-11-18-445-15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43:17.688"/>
    </inkml:context>
    <inkml:brush xml:id="br0">
      <inkml:brushProperty name="width" value="0.05292" units="cm"/>
      <inkml:brushProperty name="height" value="0.05292" units="cm"/>
      <inkml:brushProperty name="color" value="#FF0000"/>
    </inkml:brush>
  </inkml:definitions>
  <inkml:trace contextRef="#ctx0" brushRef="#br0">333 15125 964 0,'0'-1'288'0,"-4"-4"-201"16,2-1-25-16,2 2 28 16,0 2-39-16,0 4 0 15,2 2-50-15,-2-2 170 16,0 2-92-16,0 1-32 15,0-5 19-15,0 0-21 16,0 0-21-16,0 0-6 16,0-5-11-16,0 5-6 15,0 0 10-15,0 0-11 16,0 5-1-16,4-5 1 16,-4 0 0-16,3 0-1 0,-3 0-4 15,2 0-4-15,-2 1-9 16,0 6 6-16,0-2 12 15,0 8 6-15,0 0-6 16,3 10 1-16,-3-1 0 16,1 6-1-16,2 3 0 15,1 4 0-15,-1 0-6 16,3 2 6-16,-3-3 0 16,3-1 3-16,-1-1 5 15,1-3-8-15,-4-2 0 16,3-11 0-16,-3-4-7 15,0-8 6-15,-2-3 1 16,2-1 8-16,-2-1-7 0,0 1 13 16,2 0-14-16,-2-4-14 15,0-6-48-15,2-3-97 16,4-5-129-16,15-57-191 16</inkml:trace>
  <inkml:trace contextRef="#ctx0" brushRef="#br0" timeOffset="509.91">590 14936 787 0,'0'-3'228'0,"2"3"-133"16,-2 0-29-16,0 0-12 16,0 0-6-16,0 0 25 15,0-3 10-15,0 3 5 16,0 0-13-16,-2 3-3 15,2-3-16-15,-2 0-10 16,2 0-16-16,0 0-10 16,2 3-15-16,-2-2-5 0,0 12-7 15,2 4 7-15,-2 11 18 16,1 8-11-16,2 6 4 16,0-2-3-16,0 2-7 15,2 3-1-15,3-9 2 16,-2 0 5-16,-2-6-5 15,1-7-1-15,-5-11-1 16,0-3 0-16,-5-7 6 16,5 0-6-16,0-2-11 15,-2 0-5-15,0 0-16 16,2 0-34-16,-4 0-111 16,2-4 3-16,-11-22-114 15</inkml:trace>
  <inkml:trace contextRef="#ctx0" brushRef="#br0" timeOffset="1170.83">233 15119 584 0,'0'-4'185'0,"0"4"-103"16,2 0-29-16,0 0 7 15,1 0-15-15,-3-2 12 16,-3 2 0-16,6 0-8 16,-3 0-7-16,0 0 11 0,1 0 16 15,-1 2-12 1,4-2-20-16,2 9-2 0,1-8 16 15,4 3-27-15,0 3-6 16,9 2 1-16,-2 0-5 16,6 0 10-16,1 5-5 15,1-4-8-15,5 7-1 16,2 0-2-16,0-2-7 16,2 3 5-16,-1 0-6 15,-5-2 1-15,-2-2-2 16,-8 0 6-16,-3-5-5 15,-9 3 0-15,-3-5 11 16,-2 0 11-16,-2-1-4 16,2-3-6-16,-2-3-3 15,0 0-7-15,0 0 10 0,2 0 1 16,-2-3-4-16,0 3 2 16,0 0-6-16,-2 0-5 15,2-6-49-15,0 1-92 16,-2-9-122-16,-9-42-458 15</inkml:trace>
  <inkml:trace contextRef="#ctx0" brushRef="#br0" timeOffset="1634.74">800 14923 936 0,'0'0'212'16,"0"0"-151"-16,0 0-19 16,2 0 0-16,0 0-30 0,0 0 27 15,0 0-13 1,0-5 2-16,1 5 22 0,-1-2-8 16,2 1-29-16,6-1 17 15,9-2 30-15,4-8-3 16,8 2-19-16,4-8-25 15,-1 0 11-15,-3 6-9 16,-2-2-4-16,-6 4-10 16,-8 2-1-16,-4 1 0 15,-7 7-17-15,-1 0-44 16,-6 2-59-16,1 3-45 16,-2-1-57-16,-9 14-6 15</inkml:trace>
  <inkml:trace contextRef="#ctx0" brushRef="#br0" timeOffset="1963.33">944 15051 884 0,'0'0'169'16,"3"0"-125"-16,-1 0-4 15,2 3 1-15,3-3 4 16,4 0 39-16,5-3-12 16,2-5 13-16,6-2-22 15,5-3-19-15,2-4-2 16,2-1 3-16,6 0-27 0,-6 1-3 16,-2 0 0-1,-13 7-15-15,-7 3 2 0,-4 6-2 16,-9 1-11-16,0 1-70 15,-1 1-15-15,-1 3-75 16,-3-1-132-16,-22 8-189 16</inkml:trace>
  <inkml:trace contextRef="#ctx0" brushRef="#br0" timeOffset="2425.03">1323 14552 593 0,'0'-12'342'16,"-2"6"-195"-16,-3-11-28 15,4 8-4-15,-4-2-16 16,3 8 17-16,-3 3-16 16,5-4 14-16,0 4-27 15,0 0-4-15,0 0-7 16,0 0-13-16,0 4-30 16,0-4-13-16,0 0-20 0,0 1-9 15,5 12-11-15,-1 8 20 16,5 11 0-16,0 11 6 15,2 7 3-15,2 4 2 16,-2-1-11-16,-1-2-1 16,-2-8 1-16,3-6 0 15,-6-6 6-15,0-9-6 16,-3-5 0-16,-2-10 1 16,2-5-1-16,-2-2-10 15,0 0-38-15,0-4-50 16,0-1-52-16,2-7-105 15,3-43-427-15</inkml:trace>
  <inkml:trace contextRef="#ctx0" brushRef="#br0" timeOffset="3245.56">1616 14534 989 0,'0'0'157'0,"0"-5"-101"0,0 2-10 16,1-3-7-16,-1-2 17 15,3 0 11-15,-6-6 14 16,3 0-6-16,0-3-3 16,0 4-3-16,3 3-36 15,-1-6-10-15,2 5 7 16,3 2-18-16,-1 0-11 16,8 1-1-16,-3 2-1 15,1 3 0-15,1-4 1 16,-7 7 5-16,-1 2 6 15,2 3-4-15,-3-2 5 0,1 8-12 16,3 2 0 0,4 8 0-16,-3 5 0 0,-1 6 0 15,-4 4 0-15,-1 3 8 16,-6 0 19-16,-3 3-2 16,-3 1 4-16,-1-2-8 15,-6-3 1-15,5 1-2 16,-3-7-1-16,0 0-10 15,3-6 0-15,2 0-1 16,3-3 1-16,-6-9 3 16,9 3 3-16,0-9-2 15,3-1-13-15,2-4 0 16,-2-3 6-16,1-3 9 16,2 0 14-16,-3 3 5 15,0-4-4-15,3 4 0 0,2-2-1 16,-3 2-8-1,6-4 0-15,5-3 7 0,20-5-4 16,11-11-6-16,10-7-9 16,8-2 0-16,7-8 5 15,5-2 29-15,-3 3 19 16,-9 7-31-16,-12 2-17 16,-17 16-2-16,-14 2-3 15,-11 10-2-15,-8 2 5 16,-3 0 6-16,1 2-11 15,-1 0-7-15,1-2-15 16,2 0-18-16,-4 0-29 0,2 0-25 16,0 0-30-16,-5 1-60 15,-3 2-76 1,-5 7-199-16,-41-3-129 16</inkml:trace>
  <inkml:trace contextRef="#ctx0" brushRef="#br0" timeOffset="21050.23">731 16659 772 0,'0'0'472'15,"0"0"-404"-15,0 0-17 16,0 0 25-16,0 0-47 16,2 0-10-16,-2 0 17 15,0-3 9-15,0 3 17 16,-2 0 49-16,2 0 7 0,0 3-13 15,-3-3-16 1,3 0 1-16,0 0-30 0,0 0-38 16,3-3-13-16,-3 3-8 15,0 0 5-15,0 0-5 16,0 0 7-16,0 0 1 16,0 0 3-16,0 0-11 15,0 0 17-15,0 0-4 16,0 0-14-16,0 0 17 15,0 0-7-15,0 0 1 16,0 0-5-16,0 0 4 16,0 0-4-16,0 0-5 0,0 0 0 15,0 0 0-15,0 0 0 16,0 0-1-16,0 0 0 16,0 0 0-16,0 0 2 15,0 0 4-15,0 0-6 16,0 0 2-16,0 0-2 15,0 0-1-15,0 0-14 16,0 9 14-16,0-1-1 16,0 5 2-16,2 5 0 15,-2 6 1-15,0 1 0 16,0 1 0-16,0 3-1 16,-2 0 1-16,2-4 1 15,-3 1-1-15,3-8-1 16,0-4 0-16,3-2 0 15,-3-8 1-15,0-4 7 0,0 0 2 16,0 0 5-16,0 0 2 16,0 0-10-16,2 0-6 15,-2 0-1-15,0 0 0 16,0 0-10-16,0 0-1 16,0 0-28-16,2 0-30 15,0-7-42-15,3 2-106 16,-1-13-47-16,0-10-99 15,12-78-343-15</inkml:trace>
  <inkml:trace contextRef="#ctx0" brushRef="#br0" timeOffset="21584.84">891 16481 754 0,'0'0'176'16,"0"0"-79"-16,2 0 8 16,-2-4-31-16,0 4-25 15,0 0 35-15,0 0-6 16,0 0-4-16,0 0-11 16,0 0 3-16,0-4-18 15,0 8-9-15,0-4 3 16,1 0 7-16,-2 0 7 0,1 0-7 15,0-4-1-15,0 4-1 16,0 0-11-16,0 0-9 16,0 0 1-16,0 0-2 15,0 0-13-15,0 0-1 16,-6 12-6-16,6-12 6 16,0 6-11-16,4 11 7 15,2 6 5-15,3 12-1 16,3 0-6-16,1 1-6 15,-1 4 0-15,-1-8 6 16,-1 3-6-16,4-7 0 16,-5-6 0-16,-3-8 9 15,-2 0-7-15,1-6-1 0,-2-8 0 16,-1 4 0-16,-2-4 1 16,0 0 3-16,0 0-4 15,0-4-2-15,4 4 1 16,-4 0-17-16,3 0-41 15,-3-5-44-15,0 2-45 16,2-3-71-16,2-8-34 16,7-35-436-16</inkml:trace>
  <inkml:trace contextRef="#ctx0" brushRef="#br0" timeOffset="22247.21">768 16736 379 0,'-2'0'311'0,"0"0"-269"16,-3 4-42-16,3 0-1 16,-5-4-21-16,3 1 1 15,0 3 20-15,1-4 1 16,1 0 22-16,2 0 47 16,0 0 31-16,0 0 5 15,2-4 11-15,1 4-25 16,-2-1-17-16,-1 1 5 0,0 0-11 15,0 0 8-15,0 0 4 16,0-4-4-16,0 4-4 16,0 0-18-16,3 0-3 15,-3 0-6-15,2 0-6 16,-2-4-4-16,2 4 8 16,-2 0 7-16,0 0-7 15,2 0-4-15,-2 0-19 16,0 0-14-16,7 0-6 15,5 0-1-15,5 4 1 16,10 0 0-16,1 1 0 16,6 4 1-16,-1 0 0 0,4 3-1 15,-6-1 0-15,-4 1-1 16,-3-3 1-16,-4 0 0 16,0 1-1-16,-7-6 2 15,0-1 0-15,-3 2 0 16,-6-5-1-16,1 0 1 15,-3 0-1-15,-2 0 0 16,0 0 0-16,0 0-15 16,0 0-16-16,0-5-41 15,-2 2-98-15,-1-6-74 16,-5-37-435-16</inkml:trace>
  <inkml:trace contextRef="#ctx0" brushRef="#br0" timeOffset="22715.98">1188 16375 826 0,'-4'0'240'16,"4"3"-128"-16,-2-3-5 15,2 0-5-15,0 0-47 16,0 0 11-16,0 0-1 15,2 0 8-15,-2-3 2 16,4 3 0-16,-2 0-36 16,0-5 14-16,1 4 2 15,0 1-22-15,4-4-18 16,5-8 2-16,11-2-5 16,9-5-5-16,6 1-7 0,2-8 0 15,-7 8 5 1,-1 4-5-16,-8 0-1 0,-13 7-1 15,-7 7-22-15,-4 0-55 16,-4 3-82-16,0 1-77 16,-3 3-59-16,-30 37-68 15</inkml:trace>
  <inkml:trace contextRef="#ctx0" brushRef="#br0" timeOffset="23006.5098">1308 16499 7 0,'-5'0'949'0,"5"4"-817"0,-2 1-65 16,2 0 20-16,2-1-46 16,5-1 2-16,-5-6 16 15,2 3-31-15,1-4 64 16,1 4 28-16,2-5-23 15,14-8-22-15,4 3-21 16,7-13-31-16,5 6-16 16,-1-5-5-16,-8 3-2 15,-5 3-9-15,-2 3-36 16,-8 3-72-16,-5 1-111 16,-9-4-144-16</inkml:trace>
  <inkml:trace contextRef="#ctx0" brushRef="#br0" timeOffset="23432.05">1755 15851 737 0,'-2'0'758'0,"2"-3"-641"16,-2 3 15-16,4 0-17 0,0 0-56 15,0-5-16-15,-2 10 17 16,0-5-22 0,3 0 1-16,-3 0-3 0,0 0 3 15,0 3-23-15,0-3-4 16,0 4-11-16,3 3 6 15,3 6 1-15,2 11 19 16,4 13-15-16,2-2-3 16,-1 6-2-16,-4 1-7 15,-2-4 13-15,-5 3-12 16,0-9-1 0,-2-6 0-16,0-9 0 0,-2-2-32 15,2-8-41-15,0-7-53 0,2 0-18 16,0-7-89-1,0-12-47-15,12-47-440 0</inkml:trace>
  <inkml:trace contextRef="#ctx0" brushRef="#br0" timeOffset="23735.5">1747 16293 877 0,'0'-3'331'16,"2"3"-200"-16,-2-2-28 0,2-2-1 16,2 4-7-16,4-8 4 15,5-2-45-15,9-7-20 16,12-6 7-16,8-3-17 15,1 0 0-15,-4 2-16 16,-1 7-8-16,-2 4-33 16,-10 3-62-16,1 6-124 15,-11 4-51-15,3 22-90 16</inkml:trace>
  <inkml:trace contextRef="#ctx0" brushRef="#br0" timeOffset="24347.16">1901 16348 987 0,'2'0'175'0,"-2"0"-89"16,2-2 14-16,2-1-62 15,1 3 25-15,-2-4 55 16,-2-3-17-16,6 4-23 15,0-6-26-15,7-4-37 16,-2-4-4-16,7 3-11 16,2 0-6-16,2 2 6 15,-1 6-1-15,-4-1 1 0,-2 5-9 16,-5 4 3 0,-2 5-26-16,0-1-4 0,-1 10 14 15,-5 2 22-15,1 5 12 16,-4 0-5-16,-3 0-7 15,2-1 0-15,1-5 0 16,-3-5-1-16,3-5 0 16,3-3 1-16,-3-8-12 15,4 2-29-15,3-6 41 16,0 4 6-16,4-3 8 16,7 4-14-16,-1-9 1 15,6 6 11-15,-5 2 3 16,1 0-1-16,-3 4-5 0,-4 4-9 15,3 1 0 1,-6 8 0-16,-3 5 9 0,-1 4 39 16,-5 2-31-16,-5 10 1 15,-5-7 10-15,-6 5 10 16,-2-6 14-16,-2-5-16 16,-3 4 11-16,0-8-10 15,-4 5-16-15,-2-3-12 16,2-7-3-16,6 1-6 15,9-4-21-15,0-9-19 16,7 1-23-16,3-7-45 16,2-6-174-16,0-2-36 15,7-47-620-15</inkml:trace>
  <inkml:trace contextRef="#ctx0" brushRef="#br0" timeOffset="25676.78">2185 15923 700 0,'0'-3'175'16,"0"1"-26"-16,0-1-11 16,0 1-44-16,0-2-14 0,-2 1-16 15,2-4-19-15,0-1 12 16,-2 0-21-16,0-1 17 16,-2 0-8-16,-2-5-8 15,5 2-7-15,-5-2 0 16,3 5-16-16,-2-8 25 15,1 2-3-15,0 6 3 16,1-5-5-16,1 6-17 16,-2-1 28-16,4 0-5 15,-2 1-7-15,2-2 6 16,0 2-19-16,0-1 8 16,0 0-4-16,0 4 3 15,0-1 0-15,0 5-6 16,0 1-6-16,0 0 2 15,0 0-10-15,2 0 17 0,-2 0-4 16,-2 1-1-16,2-1 1 16,-2 3-5-16,2-3-11 15,0 3-4-15,-2 2-25 16,-1 4-7-16,6 0 32 16,-1 17 1-16,6 6 0 15,1 17 10-15,5 0-9 16,-1 9 11-16,3 9-12 15,-1-3 14-15,-1-2-14 16,-5-1 4-16,-1-6-4 0,-1-3 4 16,-2-11-5-1,1-10 0-15,1-9 0 0,-3-8 0 16,1-5-2-16,-1-6-10 16,3-3 5-16,-5 0 7 15,-2-3 5-15,3 3-4 16,-3 0 6-16,0 0 2 15,0 0 1-15,0-4-1 16,0 4-1-16,-3 0-2 16,3 0 1-16,0 0 7 15,0 0-14-15,0 0 10 16,0-5-10-16,0 5 1 16,0 0 9-16,-2 0-10 15,2 5-2-15,0-5 2 16,0 0-1-16,0 0 1 0,0 0 1 15,0 0-1-15,2 0 0 16,-2-5 1-16,3 5-1 16,-1-4 6-16,4 3-6 15,3-11 0-15,9-2-1 16,0-1-14-16,6-2-20 16,3-1-28-16,0-3-22 15,-2 1-46-15,6-1-25 16,-7-5-94-16,-4 3-46 15,2-35-302-15</inkml:trace>
  <inkml:trace contextRef="#ctx0" brushRef="#br0" timeOffset="26093.37">1961 15727 759 0,'0'0'273'0,"2"0"-153"16,0-4-9-16,0 2-1 15,-1 0-50-15,6 0-5 16,-1-3 23-16,7-2 3 16,5-3 14-16,13-6-16 15,7-4-20-15,6-6-34 16,4 4-14-16,-7 4-11 15,-6 5-8-15,-11 8-74 16,-2 0-110-16,-8 14-36 16,-8-4-129-16,-17 22-445 15</inkml:trace>
  <inkml:trace contextRef="#ctx0" brushRef="#br0" timeOffset="26928.65">2801 15641 964 0,'-2'-4'218'0,"2"0"-122"16,-2-2 13-16,0-1-10 16,-3 2-15-16,0 5 11 15,3-4 23-15,-2 0-35 16,0 4-29-16,0-2 4 16,-1 2-29-16,-3 0-10 15,4 0 5-15,-2 2 2 16,-3 2-25-16,2 0 21 15,-4 1-21-15,0 4 9 16,-5 3-10-16,3 6 0 0,-3 3-8 16,2 8-1-1,6 6 9-15,1 2 7 0,5 3-6 16,2 4-1-16,2-3-29 16,5-2-4-16,4-4-3 15,4-7-1-15,-1-7 19 16,1-6-5-16,6-11-8 15,-3-8 31-15,3-6 1 16,2-7 13-16,2-5 2 16,-8-2-1-16,-3 3 18 15,-10-2 32-15,-8 5-2 16,-7 6 9-16,-4 6-51 16,-6 2-21-16,-5 8 0 0,-9 0-32 15,-3 10-49-15,10 0-81 16,-1 4-78-16,9 0-103 15,4 13-307-15</inkml:trace>
  <inkml:trace contextRef="#ctx0" brushRef="#br0" timeOffset="27618.49">3109 15276 1 0,'-2'0'859'0,"0"-4"-602"0,-1 2-68 16,1 2-38-16,0 0-1 15,-1 0-19-15,0 0-10 16,2 0-35-16,-1 2-29 16,-1-2-9-16,3 0-9 15,-6 4-9-15,-3 4 9 16,-5 6-8-16,-3 8-1 16,-1 8-28-16,0 15 13 15,-2 8-15-15,2 11 7 16,1 3-7-16,7-1-1 15,6-6 0-15,6-7-12 16,8 5 7-16,7-19 0 16,5-3-17-16,7-7 20 0,3-12-3 15,1-4 8 1,7-13-2-16,-3 0 22 0,-1-9-10 16,-8 4 29-16,-11 1 11 15,-5-1-8-15,-6 1-11 16,-4 4-8-16,-2 0-10 15,0 0-9-15,-6 0-5 16,6 0-1-16,-5 4-38 16,0 1-40-16,1-1-15 15,-1-4-33-15,-1 0-148 16,-16 0-365-16</inkml:trace>
  <inkml:trace contextRef="#ctx0" brushRef="#br0" timeOffset="28605.66">3427 15124 1122 0,'2'-9'174'16,"-2"6"-44"-16,0-4 23 16,0 3-39-16,0 0-36 15,0 4 3-15,-2 0-21 16,0 4-22-16,-2-4-20 0,-1 0-17 16,3 0 7-16,-2 4-1 15,-3-2 16-15,-4 4-2 16,-7 6-8-16,2 0-11 15,-1 5-1-15,-1 1 0 16,7 0-1-16,4 4-1 16,4-4-17-16,6 0-6 15,4-4-13-15,4 0 17 16,9-6 13-16,0 6 5 16,7-4-10-16,-1 7 12 15,1-5 1-15,0 2 0 16,-7 4-1-16,-7-4-6 15,-2-2-32-15,-9 8 5 0,1 1 32 16,-8 1 1-16,-8 0 5 16,-1 5 5-16,-5 0 5 15,-5-4 0-15,1-5 9 16,0-6 2-16,8-1-11 16,-1-6 9-16,5-5 6 15,7 0 1-15,2-5-1 16,2 3-7-16,0-1-22 15,0-2-1-15,2 1-24 16,-1 0-40-16,-1 3-14 16,3 1-5-16,-1-4-100 15,5-1-79-15,21-8-321 16</inkml:trace>
  <inkml:trace contextRef="#ctx0" brushRef="#br0" timeOffset="28986.78">3751 15040 1130 0,'-2'0'225'16,"-2"-3"-66"-16,1 3-36 15,1 3-83-15,0-3-40 16,2 3-24-16,-4-3 7 15,0 8 17-15,-2 2 23 16,-9 8 32-16,-1 8 8 16,3 1-12-16,-3 6-10 0,5 6-11 15,1 1-8-15,4 4 2 16,2 5-1-16,1 0-14 31,3 6-2-31,7-6-7 0,-5 1 0 0,2-6 1 16,2-8 8-16,-2-5-8 15,-2-9-1-15,-2-8-5 16,0-1-23-16,0-10-28 16,2-3-52-16,-2-3-7 15,2 3 1-15,-2-20-92 16,3-45-384-16</inkml:trace>
  <inkml:trace contextRef="#ctx0" brushRef="#br0" timeOffset="29363.22">3902 15154 891 0,'0'-3'226'15,"3"2"-49"-15,-1-4-42 16,-2 1-25-16,2 4-25 0,-2-4 25 15,0 8-32 1,-2-4-20-16,2 0-11 0,-2 4 7 16,-1-2-18-16,3-2-6 15,-2 3-22-15,0-2-8 16,2 2-6-16,2 2-6 16,0 9 12-16,1 13 0 15,-1 1 12-15,2 7-10 16,0 4-1-16,-1 1 8 15,2 1-9-15,-2-2-11 16,5 1-24-16,-6-8-23 16,0-4-28-16,-2-5-59 15,0-6-31-15,0 0-85 16,-12-8-346-16</inkml:trace>
  <inkml:trace contextRef="#ctx0" brushRef="#br0" timeOffset="29616.57">3896 15625 821 0,'0'0'267'15,"0"0"-129"-15,2-2-26 16,0-1-37-16,0 3-49 16,3-5 59-16,-1 5 5 15,0-4-19-15,2-2-16 16,-2-1-32-16,5 2-7 15,-3-5-15-15,6-3-1 16,-1 4-36-16,5-7-25 16,-3 5-41-16,-3-3-38 15,2 6-20-15,-1-2-10 0,-2-24-82 16</inkml:trace>
  <inkml:trace contextRef="#ctx0" brushRef="#br0" timeOffset="29857.21">3865 15141 966 0,'2'-4'196'0,"-2"4"-107"16,2-4-32-16,0 3-20 15,0-2 7-15,0 1 13 0,-2 0 22 16,3 1-14-1,-1-8-8-15,0 6-5 16,1-2-14-16,8 3-29 0,-2-2-9 16,1 4-95-16,1 0-32 15,3 4-83-15,9 18-307 16</inkml:trace>
  <inkml:trace contextRef="#ctx0" brushRef="#br0" timeOffset="30422.18">4018 14802 1 0,'0'0'784'0,"0"0"-550"16,0-2-59-16,0 2-26 15,3 0-31-15,-3 0-4 16,2 0 5-16,0 0-8 15,-2 0-21-15,1 0-15 16,2 2-30-16,7 7-23 0,7 1 4 16,12 10 5-16,11 11-4 15,2 10-21-15,1 8-6 16,-3 9-23-16,-6 11 23 16,-8 1 3-16,-6 3-3 15,-11-1-12-15,-9-6 12 16,-7-4 10-16,-1-6 20 15,-9-4 7-15,7-9-11 16,-1-11-11-16,2-10 9 16,4-8-14-16,-1-6-4 15,6-8 2-15,0 2 2 0,0-4 8 16,1 2-12-16,-1 0 4 16,-1-5-10-16,1 5-39 15,-2 0-62-15,-1-3-74 16,-3-3-164-16,-19-19-221 15</inkml:trace>
  <inkml:trace contextRef="#ctx0" brushRef="#br0" timeOffset="32267.01">4166 14712 527 0,'0'0'153'0,"-2"0"-27"15,-1 0-11-15,0 0 28 16,3 0-17-16,-2 0-9 16,2 0-12-16,-2 0-3 15,2 0-17-15,0 0-14 16,0 0-5-16,2 0-2 0,-2 0 5 16,2 0-16-16,1 0-19 15,2-4-17-15,-1 4-17 16,3-4-6-16,2 0 6 15,12 0 22-15,11-6-4 16,8 0 2-16,3-2-13 16,-6 4-1-16,-6 2 3 15,-2-4-7-15,-4 6 10 16,-12 1 1-16,-5 3-1 16,-6 0 15-16,-2 0-1 15,0 0-10-15,0 0-1 16,0 0-6-16,0 0-3 15,0 0-5-15,-2 0 4 0,2 0-4 16,0 0-1 0,0 0 0-16,2 0 0 0,-1 0-1 15,2 0 0-15,1 0 1 16,1 0 1-16,3 0-1 16,-6-5 0-16,4 5-7 15,-4 0 1-15,-2 0 5 16,2 0 0-16,-2 0-5 15,2 0 0-15,-2 0 6 16,0 0-1-16,0 0 1 16,0 0 0-16,0 0 0 15,-2 0-2-15,2 0 2 16,0 5-1-16,-2-5 1 16,2 0 0-16,2-5 0 15,-2 5 0-15,0 0 11 0,0 0-5 16,0 0 4-1,0 0-2-15,0 0 4 0,0 0-11 16,0 0 8-16,0 0-9 16,0 0-8-16,0 0 8 15,0 0 5-15,0 0 1 16,0 0 4-16,0 0-1 16,0 0 2-16,0 0 1 15,0 0 1-15,0 0-4 16,0 0-3-16,0 0 0 15,0 0 5-15,0 0 8 16,0 0 1-16,0 0-4 0,0 0-7 16,0 0-1-16,0 0-1 15,0 0-1-15,0 0-5 16,0 0 8-16,0 0-8 16,0 0 6-16,-10 5-6 15,10-2 3-15,0-3-4 16,0 0-1-16,0 2-10 15,0 0 2-15,3 8 9 16,-3-6-1-16,5 10 1 16,-3 0 1-16,5 8 0 15,-1 4 0-15,-1 1 0 16,8 6 1-16,-4 2-1 16,-1 1 0-16,0 2 0 0,1 2 0 15,1 3 0-15,-1-5 0 16,1 3 0-16,-2-1-1 15,6-5 2-15,-7 2-2 16,1-1 0-16,-3 3 1 16,1-8-1-16,-1 6 1 15,2-11-1-15,-5 1 1 16,0-6-1-16,0-2-1 16,0-2 1-16,1-2 1 15,-1 2 1-15,-1-9-1 16,-1-1 0-16,3 0 1 15,-3-3 4-15,0-1-6 16,0 0 0-16,0 1 0 16,2 1 0-16,-2 3 0 15,2-3 0-15,2-1-1 0,-4 0 1 16,0-2 0-16,0 2 0 16,2-4 0-16,-2 0 2 15,0 0 8-15,-2 0 1 16,2-4 7-16,0 2 15 15,-4 2 3-15,4 0 0 16,0 0-11-16,0 0-8 16,-2-4-5-16,0 4 0 15,-4 0-7-15,-3-4-5 16,-9-1-27-16,-7 0-48 0,-10-3-73 16,-7 4-136-1,-68-24-286-15</inkml:trace>
  <inkml:trace contextRef="#ctx0" brushRef="#br0" timeOffset="33888.49">4373 14120 467 0,'-6'0'96'16,"3"2"-48"-16,-4 1-31 15,-4-1-7-15,6 0-8 16,1 0-2-16,2 0-12 16,2-2 12-16,-3 0-5 15,1 1 5-15,2-1 21 16,0 0-5-16,0 3-16 16,-3 1 0-16,2 0-15 0,-3-2-41 15,-1 2-64 1,3-1-133-16,-3-3 238 0,5 0 15 15,0 0 237-15,0 0-68 16,5 0 5-16,-5 0-46 16,0 0-46-16,0 0-13 15,0 0-9-15,-5 0-1 16,5 0-2-16,0 0 3 16,0-3 7-16,5 3 13 15,-3 0 2-15,-2-2 17 16,2 2 9-16,1-2-45 15,1 0-19-15,-3-2-16 16,2 4-22-16,4-7 11 0,-3 0 11 16,4-7-10-16,4 2-6 15,0-6-4-15,2 1-8 16,3 6-1-16,-4-1 1 16,0 6-1-16,5-2-6 15,-5 1-4-15,1 6 11 16,1-4 1-16,-3 5 10 15,-6 5-11-15,-1-5-12 16,-5 5-2-16,0 3-23 16,0 3 10-16,0 6 27 15,0 4 11-15,2 3 1 16,-4 3 3-16,-3 4-3 0,1 4-12 16,-2-9 12-16,1 1-6 15,-2-1 0-15,-1-6-6 16,1-3 14-16,3-5-8 15,-2-3 3-15,4-7 0 16,2 1-3-16,2-3 3 16,2 0 9-16,-1-3 6 15,2 1-24-15,0-3 7 16,3 1 7-16,6-1 25 16,3-2-14-16,10-4-5 15,4-1-4-15,1 0-2 16,1 1-8-16,0 2-6 15,-4 1 6-15,-8 2-5 16,-11 2 5-16,-2 4-6 16,-10 0-9-16,-6 2-24 0,4-2-52 15,0 2-19-15,-3-2-2 16,0 2-88-16,-4-4-29 16,-4 0-94-16,-19-31-647 15</inkml:trace>
  <inkml:trace contextRef="#ctx0" brushRef="#br0" timeOffset="34378.1">4816 13816 569 0,'0'-4'535'16,"0"-3"-406"-16,0 2 17 15,2-2 17-15,-2 4-40 16,5-3-1-16,-5 6-35 16,-5 0-21-16,5 4-3 15,-2-2 4-15,0-1-19 16,0 4-21-16,-1-1-27 16,3 4-1-16,0 9 1 15,0 12 12-15,0 12 24 16,-1 3-12-16,2 6-13 15,-1 4-1-15,0-1 2 16,-1 2-6-16,-2-3 2 0,-1-2-2 16,-3 1 3-16,0-5 3 15,1-5-11 1,-1-5 10-16,2-1-11 0,1-9 2 16,1-2-1-16,0-10 0 15,3-6 1-15,0-6 4 16,3-4 4-16,-3 2 2 15,3-5 0-15,0 5 0 16,-2-7 2-16,2 2-14 16,-1 0-19-16,0-1-42 15,3-6-56-15,-5 3-48 16,2 0-87-16,-2-1-89 16,-2-19-315-16</inkml:trace>
  <inkml:trace contextRef="#ctx0" brushRef="#br0" timeOffset="35365.11">5093 13962 548 0,'0'0'148'15,"0"-4"4"-15,0 1-10 16,0-4-19-16,2 5-6 15,-2 0-1-15,0-1-8 16,2 1 13-16,-2-1-5 16,0 3-1-16,-2 0-4 0,0 3-12 15,-1-1-34-15,1-2-20 16,0 0-18-16,0 0-27 16,2 3 0-16,-2-1-14 15,2 7-20-15,-2 3 26 16,2 11 8-16,0 8 1 15,4 3 5-15,2-2-6 16,1-4 0-16,5-2-1 16,3-8-13-16,-1-6 8 15,5-6-18-15,8-10 24 16,4-6 12-16,2-2-5 16,-4-6 7-16,-5-5-4 15,-5 0 11-15,-4-2 11 16,-9 6 5-16,-6-3 25 15,-3 5-1-15,-4 2-7 0,-1 5-13 16,3-1-2-16,1 7 18 16,4 2-11-16,-3 2-7 15,1 0-4-15,2 2-22 16,0-2-13-16,-3 4-10 16,-2 8-22-16,0 7 18 15,-9 12 14-15,1 14 11 16,0 9-2-16,-3 4 1 15,5 4-8-15,1 0-1 16,2-6-1-16,-3-5-24 16,1-7-80-16,6-11-73 15,0-2-79-15,-1-14-290 16,-17-5-293-16</inkml:trace>
  <inkml:trace contextRef="#ctx0" brushRef="#br0" timeOffset="46058.6">2951 16961 488 0,'0'0'171'0,"0"0"-105"16,0 0-45-16,0 0 20 16,0 0 13-16,1 0 0 15,-1-3-5-15,0 3 20 16,0 0 14-16,0 0 4 15,-1 0-21-15,1 0-8 16,0 0 10-16,0 0-1 16,0 0 1-16,0 0-7 15,0 0 4-15,0 0-7 16,0 0-5-16,0 0-16 16,0 0 14-16,0 0-1 15,0 0-16-15,0 0-4 0,0 0 8 16,0 0 4-16,0 0-8 15,0 0 5-15,0 0-9 16,0 0-6-16,0 0-10 16,0 0-8-16,0 0-5 15,0 0-2-15,0 0-4 16,0 0-3-16,0 0-5 16,8 15 7-16,-3 2 6 15,3 13 1-15,4 7 0 16,-1 4 5-16,6-1-6 15,-5 1 0-15,-1-1 0 16,-2-10 0-16,-4-2 0 0,-2-12 1 16,0-7 0-16,-1-4 1 15,0-5 4-15,1-5 1 16,-3 5-6-16,0-3-1 16,2-1-14-16,-2 2-28 15,0-6-22-15,-2 0-68 16,2-2-122-16,0-4-38 15,0-4-176-15,9-38-309 16</inkml:trace>
  <inkml:trace contextRef="#ctx0" brushRef="#br0" timeOffset="46970.21">3115 16982 733 0,'0'0'201'0,"0"0"-45"16,0-2-31-16,0 2-35 15,3-4-26-15,-3 1-4 16,2 3-6-16,-2-5 5 15,0 1-16-15,0-2 2 16,2-6-22-16,-2 2-5 16,7 3 34-16,-5-4 8 15,3-1-15-15,1 1-24 16,1-1-20-16,1 3 11 16,2 1-12-16,1-2 1 15,-5 6-1-15,2 0 0 0,-2 4 0 16,-2 0 6-16,3 0 17 15,-3 4-17-15,1-4-6 16,-2 0-11-16,-1 4 10 16,2 0-22-16,0 2 5 15,1 6-4-15,-1 2 22 16,-2 4 38-16,3 1-13 16,0 6-5-16,-1 3-10 15,-2 2-1-15,-2-4-7 16,0 2-1-16,0-1 0 15,3-5 10-15,-6-4-11 16,6-4 0-16,-3 0 9 16,0-10-8-16,0 4 1 0,2-8 5 15,-2 0 0-15,2 0-7 16,-2 0 0-16,2-4 16 16,-2 4 4-16,2 0-19 15,-2 0 20-15,0 0-21 16,0 0 11-16,2-4-11 15,-2 4 7-15,2 0 7 16,-2 0 25-16,3-4-14 16,-1-1-13-16,5 0 11 15,6-8 8-15,10-1-16 16,9-7 6-16,7-8-10 16,-2 3-5-16,4-2-6 15,-8 2 1-15,-2 8 1 0,-8 6-1 16,-12 2-1-1,-7 10-1-15,-4 0-48 0,-4 4-29 16,-2-1-78-16,-1 4-87 16,-7 1-44-16,-37 10-289 15</inkml:trace>
  <inkml:trace contextRef="#ctx0" brushRef="#br0" timeOffset="47507.1599">3771 16601 724 0,'-2'0'308'0,"2"0"-182"16,0 0-44-16,2 0 7 0,-2 0-14 15,0 0 3-15,0-3 18 16,-2 3 24-16,4 0-21 16,-2 0-29-16,0 0-23 15,0 0-32-15,9-5 19 16,-5-2-2-16,8 0-20 16,7-6 4-16,8-10-8 15,4 0 3-15,1 11-10 16,-11-9-1-16,-3 15 1 15,-8-2-1-15,-6 2 0 16,-2 6-18-16,-2 0-37 16,-2 2-83-16,0 2-62 15,0 4-8-15,0-4-29 16,0 6-62-16,-22 24-417 16</inkml:trace>
  <inkml:trace contextRef="#ctx0" brushRef="#br0" timeOffset="47727.58">3878 16659 605 0,'0'0'243'0,"0"4"-160"15,2 6 25-15,0-1-2 16,1 0-34-16,6-1 33 16,-3-3-28-16,-1-5-31 15,1-5 53-15,4 5 36 16,5-12-51-16,3 2-24 0,9-8-24 15,2-4-27 1,4-3-9-16,-4-4-24 0,-5 3-46 16,-2 4-103-16,-8 4-158 15,4-18-483-15</inkml:trace>
  <inkml:trace contextRef="#ctx0" brushRef="#br0" timeOffset="49371.04">4741 15906 626 0,'0'-5'363'0,"0"5"-208"0,0-2-61 16,0 0 8-16,0 0-9 15,2 2 0-15,-2 0 11 16,0 0-1-16,0-4 5 16,0 8-27-16,0-4-10 15,0 0 4-15,-2 0-6 16,4 0-20-16,-4 0-8 15,2 0-4-15,0 0-1 16,0 0-28-16,0 0-8 16,-2 2-28-16,2 2-14 15,0 8 15-15,2 2 27 16,4 16 10-16,1 7 3 0,1-2-5 16,-1 2-7-16,0-1 7 15,2-10-7-15,-5-2 1 16,1-4-1-16,0-10 1 15,-3-1-1-15,0-6 0 16,-2-3-1-16,0 0 0 16,0 0-19-16,0-3-29 15,0 3-71-15,0 0-76 16,0 0-84-16,-7 9-218 16</inkml:trace>
  <inkml:trace contextRef="#ctx0" brushRef="#br0" timeOffset="49748.5899">4668 16375 815 0,'0'0'240'0,"0"0"-133"16,0 0-14-16,-1 0 1 16,1 0-34-16,1 0 29 0,-1 0-13 15,3-5 37 1,-1 5-1-16,4-1-23 0,-2-3-37 16,0 0 26-1,13-9-28-15,10-5-16 0,25-10-8 16,10-4-16-16,7-3-8 15,-7 4 12-15,-12 9-13 16,-10 5-2-16,-13 4-8 16,-16 6-45-16,-5 4-31 15,-7 3-56-15,-8 8-86 16,-3 2-86-16,-54 30-240 16</inkml:trace>
  <inkml:trace contextRef="#ctx0" brushRef="#br0" timeOffset="50437.18">4849 16387 945 0,'0'0'162'16,"3"0"-93"-16,-1 0-24 15,0 0-15-15,1 0-6 16,-2-4 49-16,5-1 17 16,-4 5-1-16,4-3-4 15,3-3 16-15,5-7-23 0,5 3-27 16,2-6-23-16,1 6-16 16,-5 2-11-16,4 3-1 15,-9 0-1-15,-2 5-7 16,-5 0-2-16,-1 5-5 15,-2-1-8-15,2 5-35 16,-1 10 44-16,-1 3 4 16,1 4 10-16,-3 2-6 15,-3-2-6-15,-2-5 10 16,1-2-20-16,2-11 1 16,2-2 6-16,2-6-17 15,2-4-17-15,4 0 29 16,-2 2 19-16,5-10 1 15,7 6 6-15,-2-2 1 16,0-1 10-16,-1 8-2 0,-6-1-5 16,-2 2-8-1,-3 2-1-15,-2 8 2 0,0-7 4 16,3 16-2-16,-1-5 31 16,3 8-24-16,-7 1-11 15,-4-2 6-15,-6 4 3 16,0 1 2-16,-6-9 9 15,-2-1 42-15,0-5 6 16,1-8 9-16,1 1-1 16,3-8-11-16,-3 1-8 15,5-2-7-15,-1-5-16 16,2 6-14-16,-1 0-14 0,3-2 1 16,4 3-8-16,2 3-1 15,2 0-20-15,0 0-24 16,0 0-52-16,2 0-44 15,0 0-108-15,6-17-102 16</inkml:trace>
  <inkml:trace contextRef="#ctx0" brushRef="#br0" timeOffset="51387.89">5225 15869 927 0,'0'0'216'0,"-2"-4"-130"15,2 1-7-15,0 0 13 16,0 3-23-16,0-4 27 16,0 4 9-16,0 0 21 15,0 0-18-15,0 0-5 16,0 0 1-16,0-4-23 16,0 4-17-16,2 0-5 15,-2 0-13-15,0-3-7 0,0 3-19 16,2 0-10-1,-2-5-8-15,2 1 4 0,0 1-5 16,0-8 0-16,-2 2 0 16,2 0 0-16,3-1 0 15,-4-6 0-15,4 5 0 16,-5-1 0-16,2 7 0 16,-2 1 0-16,0 0-1 15,0 3 0-15,0 1 0 16,2 0 8-16,-2 0-8 15,0 1 11-15,0-1-2 16,-2 0-2-16,2 0 7 16,0 0-7-16,2 0 2 0,-2 0-7 15,0 0 5-15,0 0 2 16,-2 0-9-16,2 0-1 16,0 0-14-16,0 0 0 15,2 13-23-15,4-4-5 16,3 14 31-16,6 3 12 15,6 13 0-15,-2 3 12 16,2 2 0-16,-2 5-6 16,-1-5-5-16,-2 0 0 15,-3 2 11-15,3-5-11 16,-6-6 4-16,-1-5-3 16,1-11 6-16,-2-2-7 0,-2-13-1 15,-2 2 0 1,-2-6 0-16,0 0 0 0,-2 0 1 15,2 0 5-15,-2-4 0 16,2 4-6-16,-2-2 11 16,0 2-1-16,0 0 1 15,0 0-1-15,0 0-8 16,-2 0-1-16,2 0 5 16,-2 2-4-16,2-2-1 15,0 0 5-15,2 0-6 16,-2-2-1-16,0 2-5 15,0 0-1-15,11-4-8 16,4-10 14-16,6-1 0 16,5-4-17-16,3-8-9 15,0 1-21-15,-2-3-40 0,-8 5-58 16,-10 4-44 0,1 3-106-16,-25-24-276 0</inkml:trace>
  <inkml:trace contextRef="#ctx0" brushRef="#br0" timeOffset="51930.99">5099 15781 13 0,'0'0'812'16,"0"0"-596"-16,0 0-90 0,0 0-34 15,1-2-35 1,3 0-11-16,1 0 47 0,-4-3-16 16,2 5 8-16,-1 0 1 15,5-3-10-15,4-6-32 16,6-5-2-16,15-3-17 15,11-10 13-15,9 0-2 16,12-5 21-16,0 2 21 16,-3-2-44-16,-20 10-4 15,-14 5-21-15,-14 11-1 16,-11 6-8-16,-4 0 0 16,0 0-23-16,-1 4-49 15,-2-2-19-15,2 3 26 0,-1 2-67 16,-6 3-49-1,0 8-89-15,-32 21-815 0</inkml:trace>
  <inkml:trace contextRef="#ctx0" brushRef="#br0" timeOffset="52765.78">5938 15468 805 0,'2'-10'295'0,"1"-2"-205"16,2-4 38-16,3 1 19 15,-6 8-30-15,-2 1-20 16,0 8-7-16,-2-2-36 16,2 4-25-16,-6-3-20 15,4-1-8-15,0 6 5 0,-1-6 9 16,3 0 19 0,-1 3-7-16,1-3-16 0,-2 0-10 15,-3 4 9-15,1 6-2 16,0-1-1-16,-6-2-1 15,6 9-6-15,0 4 0 16,-2 4 1-16,1 8-1 16,3 7 0-16,-1 5-1 15,6 6 1-15,1-2-1 16,5 1-5-16,6-3-27 16,1-7-15-16,2-11 5 15,3-10-4-15,0-6 4 16,6-10 43-16,-3-4 9 0,3-14 30 15,0-2-5 1,-5-2 11-16,-5-3 14 0,-10-6 1 16,-9 5 9-16,-8-1 3 15,-11 4-27-15,-8 11-45 16,-4 0-45-16,-14 10-76 16,-6 10-119-16,-90 47-226 15</inkml:trace>
  <inkml:trace contextRef="#ctx0" brushRef="#br0" timeOffset="53989.43">6629 15043 486 0,'2'-10'546'0,"0"6"-481"16,1-8 16-16,7 3 16 15,-5 4-34-15,-2-3-9 16,1 1 17-16,0 4-10 16,-2-3-16-16,-2 2 23 15,0 4 41-15,0 0-22 16,-2 0-25-16,0 0-14 16,0 4 0-16,-2-1-11 0,-2 0-35 15,2-3-2 1,-4 0-19-16,5 3 14 0,-4 3 5 15,-6 3 8-15,-2 3-2 16,1 2-6-16,3 0 0 16,2 4-8-16,7-1-11 15,2-4 8-15,7 3-8 16,-1-4-31-16,8-2 35 16,8-2-10-16,0 0 25 15,7-2 1-15,0-2 11 16,-8 0-10-16,0 2-1 15,-5 4 0-15,-3 1-1 16,-1 3-12-16,-9-1-31 16,0 7 19-16,-3 1 24 15,-4 4 11-15,0-2 4 0,-11 5-9 16,5-1 9 0,-4-1-3-16,-3-7 7 0,3 1 10 15,1-6-8-15,-3-9 7 16,3 0-5-16,-1-1-8 15,1 0-8-15,4 0-5 16,1-4-2-16,3 0-18 16,-2 4-36-16,1-4-66 15,1 2-97-15,1 7-95 16,-3 0-387-16</inkml:trace>
  <inkml:trace contextRef="#ctx0" brushRef="#br0" timeOffset="54386.75">6961 15027 843 0,'-3'-7'257'0,"3"7"-62"16,0-9-51-16,3 6-17 15,-3-2-16-15,2 1 15 16,-2 2-45-16,-2 2-22 16,2 0-5-16,-3 2 3 0,2 2-5 15,-1 1-29 1,-2-5-23-16,2 3-8 16,0 6 8-16,2 8 2 0,2 7 11 15,0 12-12-15,2 4 1 16,-1 9 10-16,0 1-6 15,1 4-6-15,1-7 0 16,-3-6 0-16,0-4 0 16,-2-11-19-16,0-5-22 15,2-10-32-15,-2-4 2 16,1-7-28-16,-1 0-48 16,9-7-24-16,-1-36-85 15</inkml:trace>
  <inkml:trace contextRef="#ctx0" brushRef="#br0" timeOffset="54791.99">7155 15165 476 0,'0'-2'728'0,"2"2"-598"16,-1-4-20-16,4 0-8 15,-2 4-21-15,-1-1 31 16,1 1-1-16,-3 0-33 16,-3 0-13-16,3 1-7 15,0-1-5-15,0 0-19 16,-2 4-13-16,-1-4-21 16,3 0 0-16,-2 4-32 15,4 5 1-15,3 5 31 0,-2 9 9 16,4 8 7-16,1 5-15 15,0-4 0-15,-3 4-1 16,0-2-11 0,-1-8-5-16,-4 2-14 0,2-10-24 15,1 0-8-15,-1-6 2 16,-2-4-51-16,0-2 30 16,0-1-12-16,0-5-3 15,0 0 6-15,-2 3-25 16,-1 2-121-16,-3 8-85 15</inkml:trace>
  <inkml:trace contextRef="#ctx0" brushRef="#br0" timeOffset="54983.44">7198 15540 51 0,'-4'-2'759'16,"8"2"-534"-16,-3 0-57 15,2-4-42-15,1 0-13 16,0-4-44-16,1-2-38 15,3 0-17-15,6-8-13 16,-5 7-1-16,-3 0-19 16,1 3-48-16,-4 2-37 15,-1 4-53-15,-2-8-158 16</inkml:trace>
  <inkml:trace contextRef="#ctx0" brushRef="#br0" timeOffset="55175.97">7077 15105 819 0,'0'-8'123'16,"1"2"-78"-16,5-6 4 15,2 2-34-15,1 7-15 16,5-6-52-16,-1 7-100 15,20 2-415-15</inkml:trace>
  <inkml:trace contextRef="#ctx0" brushRef="#br0" timeOffset="55540.23">7178 14598 539 0,'3'0'481'0,"-3"0"-335"16,7 3-77-16,4 10 31 15,8 6-5-15,15 7 17 0,7 13-8 16,3 5-17-16,1 7-14 15,-5 7-16-15,-6 2-25 16,-8-2-32-16,-5 4 12 16,-8-2 0-16,-9 8 5 15,-4-1-17-15,-4-5-12 16,-9 0-19-16,-12-3-25 16,-4-4-13-16,-10-7-42 15,0-3-37-15,-3-14-113 16,-70 28-284-16</inkml:trace>
  <inkml:trace contextRef="#ctx0" brushRef="#br0" timeOffset="56100.41">6498 15027 506 0,'0'-7'298'16,"-4"4"-167"-16,4-3-52 15,-2-2-5-15,0 0 11 16,2 4-8-16,0-2 1 16,2 3 28-16,-2 0 10 15,2-1-1-15,-2 4-11 16,-2 0-22-16,2 0-22 15,0 4-24-15,-4-1-33 16,2 0-3-16,0 3-12 16,2 11 12-16,0 9 35 0,6 19 4 15,2 12-8 1,5 11-8-16,9 7-13 0,7 8-10 16,4-4-3-16,12-4 2 15,6-12-8-15,5-17 8 16,0-17-5-16,4-6 5 15,-6-17-5-15,-1-6-9 16,-5-6-36-16,-5-2-67 16,-7-7-139-16,30-20-249 15</inkml:trace>
  <inkml:trace contextRef="#ctx0" brushRef="#br0" timeOffset="57089.68">7227 14490 132 0,'15'-8'541'15,"1"2"-433"-15,17-11-11 16,7-1 11-16,-2 2-30 0,-1 4-6 15,-8 3-27 1,-5 0 32-16,-9 5 17 0,-7 3 2 16,-3-1 15-16,-7 2-6 15,2 0-18-15,0 0-28 16,0 0-26-16,0 0-11 16,0 0-5-16,0 0-1 15,0-2 4-15,0 2 7 16,2 0 9-16,-2 0 0 15,0 0 1-15,-2 0-4 16,2 0-4-16,0 0-14 16,0 0-2-16,0 0-13 15,0 0 1-15,0 0-1 16,2 9-17-16,9 5 17 0,0 13 8 16,7 8 14-16,5 14 5 15,5 6 2-15,-3 6-20 16,2 3-3-16,-7 2-6 15,6-2 1-15,-3 1 3 16,-1-1-4-16,-3-6 0 16,2 0 1-16,-1-4 5 15,-1-1-5-15,0-9 7 16,-1-12-7-16,-5-6 1 16,-6-8-2-16,-3-12 0 15,-1-2-1-15,-1-8 1 16,0 4 8-16,3-3 6 15,-5 2-8-15,2 1 10 0,-2 0 5 16,-2-2 0-16,2 2 6 16,0 0-7-16,-5 0 7 15,3 0 4-15,0 0 4 16,-1 2-22-16,-1-2-13 16,-2 0 0-16,1 1-11 15,-9 2 10-15,-8 5 2 16,-9 1 6-16,-8 8-6 15,-2 3-2-15,-4 1-41 16,1 4-114-16,4-1-112 16,6-2-252-16,-43 4-343 15</inkml:trace>
  <inkml:trace contextRef="#ctx0" brushRef="#br0" timeOffset="58977.54">7536 13890 201 0,'-9'0'175'16,"2"2"-128"-16,-6 2-41 16,-1 4-6-16,-1-3-29 15,-23 20-47-15</inkml:trace>
  <inkml:trace contextRef="#ctx0" brushRef="#br0" timeOffset="59618.71">7409 13856 602 0,'0'-8'198'15,"1"0"-95"-15,3-7-31 16,-4 2 38-16,2-1-52 15,-2 4 1-15,2 1-11 16,-1-3-6-16,2 3-11 16,2-3 20-16,-1-2-15 15,2 3-1-15,0-2 11 0,0 3 8 16,-2-1 18 0,-1 6-15-16,-1 0-1 0,-2 1-4 15,1 1-16-15,-1 1 0 16,3 2 11-16,-3-5-11 15,0 5 4-15,0 0 2 16,0 0-3-16,-3 0-1 16,3 0 2-16,0 0-1 15,-1 5-3-15,-1-3-1 16,2-2-23-16,0 2 7 16,-3-1-19-16,3 1 0 15,0 3-18-15,5 9-5 0,1 1 23 16,4 18 8-1,1 4-1-15,7 9 0 0,-1 1-6 16,1 3 3-16,-3-8-4 16,2 0 0-16,-2-3 10 15,-4-8-9-15,0-6 0 16,-8-18 0-16,1 0 1 16,-4-3 11-16,0-4 7 15,0-4 20-15,0 4 5 16,0-2 5-16,0-3-2 15,0 4-14-15,-4-5-20 16,1-4-13-16,-1 2-1 16,-3-4-33-16,3 5-43 15,-1 4-47-15,0-1-93 16,1 2-245-16,-15-10-162 0</inkml:trace>
  <inkml:trace contextRef="#ctx0" brushRef="#br0" timeOffset="64918.33">8020 14069 642 0,'0'0'210'15,"0"0"-96"-15,0 0-46 16,2 0 25-16,-2-3-12 15,2 1 4-15,3 0 11 16,-5 1 2-16,3 1-35 16,-3-6-3-16,3 1 16 15,-3-2 13-15,2 2-13 16,-2 0-32-16,4-2 2 16,-4 2-10-16,0-3-25 0,0-1-1 15,3-3 14-15,-3 0-3 16,3-1-4-16,1-4 17 15,-4 6-22-15,1 2-1 16,2 3-10-16,-3 4 0 16,0 2-1-16,3-4 0 15,-1 2 0-15,0 0 0 16,4-3 0-16,1 0 0 16,2-4-1-16,-1 2 1 15,0 2 1-15,-4 0-1 16,1 3 1-16,-3 2-1 15,1 0-8-15,-1 0 7 16,2 2-5-16,2-2 5 0,-1 2-16 16,-4 1 4-1,2 2-4-15,-3 2-7 0,0 2 8 16,3 5 16-16,-3 4 19 16,0 4-11-16,-3 2-1 15,-1 2 7-15,-1 3-2 16,-1-4-2-16,0 0-4 15,1-4 6-15,0 2-6 16,1-3 2-16,1-6-1 16,1 0-5-16,-1-6 5 15,6 0 1-15,-3-3-7 16,0-5 10-16,2 0-1 0,-2 0 16 16,3 0-2-16,-6 0-3 15,3 0-5-15,0 0-2 16,3 0-7-16,-3 0-6 15,0 0 0-15,0 0 0 16,2 0 0-16,-2 0 0 16,0-5 16-16,0 5 1 15,0 0-2-15,0 0-10 16,0 0 1-16,0 0-6 16,0 0-1-16,0-2 0 15,2 2 0-15,1-4 0 16,1 0 24-16,3-2-5 15,10-8-1-15,6-2-17 16,10-6 10-16,9-4-4 16,7-9 16-16,2 3-13 0,6 0 7 15,-9 2-7-15,-9 6-10 16,-14 10 0-16,-10 4 0 16,-11 8-36-16,-4 4-74 15,-4 0-95-15,-3 8-92 16,-7 0-75-16,-29 24-692 15</inkml:trace>
  <inkml:trace contextRef="#ctx0" brushRef="#br0" timeOffset="67061.77">8026 13659 738 0,'-2'0'237'16,"2"-1"-97"-16,0 1-62 15,0-3-15-15,0 3-15 16,2 0 31-16,-2-1 13 16,3 1-13-16,-6 0 5 15,3 0-4-15,0 1-23 16,-2 2-15-16,2-3-26 15,0 0-5-15,0 0-4 16,0 1 13-16,0-1 41 16,0 0-28-16,0 0-4 15,0 0 7-15,0 0-12 0,0 0-3 16,0 0-12 0,0 0-9-16,-2 3 0 0,0 3 0 15,0-1 0-15,-3 6 7 16,0 1 1-16,1 1-2 15,0 6 1-15,-5 0 1 16,5 8 4-16,-4 4 7 16,0 8-2-1,-5 7-1-15,-4 5-5 0,-1 2 4 16,-1 8-6-16,-2 4-2 16,-1 0-5-16,0 1 5 15,0-1 2-15,-1-12-1 16,4-4-7-16,7-9 5 0,0-15-5 15,9-11 0 1,3-5 5-16,0-9 0 0,2-2 27 16,-1 0 21-16,5-3-18 15,-4 3-15-15,2 1-12 16,-4 1-9-16,0 0 0 16,0 0-21-16,-2 0-17 15,2 1-28-15,0-1-55 16,2 0-73-16,0-1-79 15,3-8-79-15,2-40-639 16</inkml:trace>
  <inkml:trace contextRef="#ctx0" brushRef="#br0" timeOffset="81445">5523 17293 307 0,'-3'0'867'16,"3"0"-749"-16,-2 0-79 0,2 0 9 15,0 0-3-15,2 0-21 16,-2 0 38-16,0-3 13 16,0 3 12-16,0 0 12 15,0 0-3-15,0 0-33 16,-2-5-21-16,4 5-11 16,-4 0 5-16,4 0 6 15,-2-4 2-15,3 0-31 16,-1-6 5-16,1 1 3 15,-3-5-1-15,4 1-10 16,1 1-8-16,0-2 5 16,5-5-6-16,-3 10-1 15,2-7 0-15,1 6 0 16,2-3-1-16,-5 12-1 16,-2-3-8-16,-2 4-5 0,-1 0 0 15,-2 4-12-15,0 1-9 16,0 4 0-16,3 5 7 15,-3 4 19-15,0 8 10 16,0 0 2-16,-3 2-2 16,1-6 1-16,-1 0 7 15,2-4-8-15,-1-10 0 16,4-2-6-16,-2-6-10 16,4-3-10-16,1-4-28 15,1 3 9-15,6-5 44 16,2 0 1-16,5 1 7 15,2-6-6-15,-6 6 0 16,3 6 7-16,-5-3-8 0,-1 5-3 16,-6 0-5-16,-2 5-11 15,1-3-11-15,-3 6 28 16,0 0-13-16,-2 1 9 16,2 5 6-16,-2 9 8 15,-4 0-7-15,-3 2 5 16,0 3 0-16,1 2-2 15,-3-4-3-15,-2-7-1 16,-1-1 29-16,2-13 8 16,3-1-1-16,1 1 12 15,3-5 0-15,-2-5-9 16,1 5-16-16,-4-4-11 0,5-1-3 16,-1 0-2-1,2 1-7-15,-1 4-5 16,1 0-9-16,2 0-35 0,0 0-47 15,2 0-93-15,1 0-93 16,5-21-322-16</inkml:trace>
  <inkml:trace contextRef="#ctx0" brushRef="#br0" timeOffset="82006.97">5996 16946 798 0,'2'-5'528'0,"-4"0"-468"16,2-2-36-16,0 2 0 16,0 5-13-16,-3 5-10 15,-1-2 24-15,2 1 6 16,-2 1 14-16,-2-5-6 15,4 0 86-15,0 0-10 16,0 0-52-16,2 0-12 16,-2 0-9-16,0 0-30 15,2 5-11-15,0-5-1 16,-5 0 0-16,5 4-6 0,-4 4 5 16,0 2-5-16,-4 9-3 15,5 2 3-15,2 9 5 16,2 2 0-1,4 13 0-15,7 5 0 16,3 4-8-16,3-6-3 0,5-8-5 16,-5-4-5-16,6-5-11 15,-6-14 4-15,2-7-23 16,-2-5 20-16,-1-10 28 16,6-5 4-16,-3-2 24 15,-1-5-9-15,0-9-9 16,-3-3 6-16,-9 3-3 15,-3 3 0-15,-9 9 42 16,-7 1-24-16,-5 9 0 16,-7 0-8-16,-8 0-6 0,-3 8-13 15,-3 4-14-15,2-2-65 16,8 6-76-16,5-3-121 16,-4 14-513-16</inkml:trace>
  <inkml:trace contextRef="#ctx0" brushRef="#br0" timeOffset="82570.73">6461 16869 819 0,'2'0'226'16,"-2"0"-88"-16,-2 0-15 15,2 0-10-15,0 0-35 0,-2 0 21 16,2 0-11-16,0 0 4 16,0 0-13-16,0 0-8 15,0 0-17-15,2 0-6 16,0 0-9-16,0-3-26 15,4-1-1-15,5-2 11 16,1-6-1-16,13-2-2 16,6-8-19-16,10-2 7 15,-1-2-2-15,-2 4-5 16,-9 7-1-16,-10 3-1 16,-7 7 0-16,-10 5-19 15,0 0-25-15,-4 0-27 16,0 0-31-16,-2 1-56 0,1 3-44 15,1 1 20-15,-4 2-85 16,-33 17-268-16</inkml:trace>
  <inkml:trace contextRef="#ctx0" brushRef="#br0" timeOffset="82947.61">6550 17022 563 0,'0'-2'185'0,"0"2"-29"0,0 0 33 16,0-4-12-16,3 4-62 16,-3 0-8-16,0 0-40 15,2-4-13-15,5 4-39 16,0-4 45-16,0-5-13 15,10 4 1-15,6-9-3 16,9-5-8-16,0-1-10 16,2-1 5-16,-5 1-8 15,-8 8-8-15,-2-2 5 16,-9 9-1-16,-3 2-5 16,-4-1 4-16,-3 4 5 15,0 0-24-15,-5 4-13 0,0-4 1 16,3 3-9-1,-2 2-45-15,2-5-133 0,-6 4-73 16,-20 6-214-16</inkml:trace>
  <inkml:trace contextRef="#ctx0" brushRef="#br0" timeOffset="85386.4299">7158 16244 651 0,'-1'-4'563'0,"-1"1"-446"16,2-2-37-16,-3 3 59 0,3 2-19 15,3 0-33-15,-3 0-12 16,0-4-15-16,2 4-13 16,-4 4-2-16,2-4 21 15,-7 0-14-15,7 2-20 16,-2 1-22-16,4 6-9 16,7 5 1-16,-3 9 8 15,8 12 5-15,-1 5-9 16,5 5-5-16,1 4 0 15,0 9 0-15,-1-5 5 16,-1-2-6-16,-3-4-1 16,-5-1 1-16,0-2 0 15,0-9 6-15,-2-3-5 16,-3-18-1-16,0-2 0 16,1-6-5-16,-1-2 3 0,1-4-7 15,-3 0 9-15,3-4 1 16,3 4 20-16,4-6-6 15,3-2 1-15,10-1-8 16,0-5-7-16,4-3 0 16,-3-1-1-16,-2 0-10 15,-1-4-17-15,-5 4-43 16,-3-5-25-16,-6 1-40 16,-7 0-102-16,-35-46-333 15</inkml:trace>
  <inkml:trace contextRef="#ctx0" brushRef="#br0" timeOffset="85867.45">7094 16240 258 0,'0'0'647'0,"0"0"-521"15,0 0-48-15,0-3 24 16,3 3-25-16,-2-2-17 16,2-1 9-16,2 1-5 15,2-2 52-15,1-4-19 16,5-2-25-16,11-7-15 16,8-2-15-16,9-3-16 15,3 0-10-15,-4 0 7 16,-2 0-16-16,-9 8-6 15,-13 6 4-15,-8 4-4 0,-5 2-2 16,-3 4-8-16,-7 2-48 16,3-4-67-1,-1 4 5-15,-3 5-65 0,-2 0-68 16,-30 17-363-16</inkml:trace>
  <inkml:trace contextRef="#ctx0" brushRef="#br0" timeOffset="86559.39">7958 15971 549 0,'0'0'552'16,"0"0"-420"-16,-7 0-26 15,14-3 31-15,-7 3-29 16,0 0-3-16,2-5 9 16,-4 1-17-16,-5 2-16 15,7 2 0-15,-3 0-9 16,1 0-16-16,0 0-28 15,-1 2-10-15,-1 2-18 16,-2 1 0-16,-4 3-9 16,-5 6 9-16,-1 8-2 15,-1 6-7-15,-5 12 9 16,8 13-8-16,0 0-4 16,10 10-4-16,4 0-23 0,6-6 15 15,8-7 1-15,1-10-14 16,8-14 2-16,1-12-7 15,6-5 2-15,-1-9 40 16,0-13 15-16,4-1 3 16,-4-8 3-16,-7-1 6 15,-4-2 0-15,-9-3 11 16,-7 1 10-16,-7 3-14 16,-8 8 13-16,-9 7-44 15,-11 0-3-15,-9 9-39 16,-8 4-32-16,-4 10-76 15,-4-1-117-15,-62 23-69 16</inkml:trace>
  <inkml:trace contextRef="#ctx0" brushRef="#br0" timeOffset="87586.2099">8550 15464 373 0,'-4'-2'907'0,"4"-2"-759"16,-2-6-43-16,2 6 30 15,0 4-40-15,0 0-38 0,0 0 0 16,-3 0-18-16,1 0-12 16,0 0-2-16,-1 2-11 15,2 0-13-15,-5 4 5 16,0 2-6-16,-3 3-1 16,-1 3 1-16,-2 1 0 15,3 3-1-15,2-4-14 16,2-1 2-16,3 1-22 15,8-5-31-15,-2 0 26 16,5-5 5-16,1-3 9 0,8 2 26 16,2-3 14-16,3 1-2 15,-6 4-11-15,3-2-1 16,-6 6-9-16,-3 5-24 16,-2 0 8-16,-3 4 23 15,-3 4 2 1,-6 5 9-16,-5-4-8 15,-1 7 6-15,-6-8-6 0,-4 2 10 16,0-4 11-16,1-6 31 16,2-6-16-16,0-1 2 15,4-7 0-15,0 0-1 16,3-9-2-16,1-1-14 16,-6 2 7-16,5-2 10 15,3 3-20-15,-2 0-8 16,5 3-11-16,2 4-6 0,1 4-48 15,0-4-42-15,-2 10-62 16,-1-1-23-16,1 8-34 16,4 19-331-16</inkml:trace>
  <inkml:trace contextRef="#ctx0" brushRef="#br0" timeOffset="88022.9">8840 15388 1113 0,'-2'-10'232'0,"-2"2"-121"0,3-5 38 15,-1 4 53-15,2 5-101 16,-2 2-2-16,2 2-14 15,-3 2-11-15,1-2-16 16,2 2-16-16,-2-2-13 16,2 2-16-16,-2 1-2 15,2 6-10-15,0 5-1 16,2 12 8-16,0 10-7 16,0 10 5-16,1 2 0 15,-1 5-5 1,-2 1-1-16,0-4 6 0,0 4-4 15,-2-5-2-15,-3-3 0 0,1-8 0 16,-1-15 0-16,3-2-2 16,0-12-25-16,2 0-25 15,0-9-26-15,2 0 22 16,0-9-20-16,3-5-101 16,-1-4-83-16,3-12-32 15,9-42-354-15</inkml:trace>
  <inkml:trace contextRef="#ctx0" brushRef="#br0" timeOffset="88546.9599">9019 15538 324 0,'0'-4'910'16,"0"4"-774"-16,0-8-14 15,4 4 11-15,-1 2-47 16,1-2-8-16,-4 4 19 15,0 0-28-15,0 0-6 16,0 0 8-16,-4 4-13 16,3-2-25-16,-1 5-24 15,2 2-3-15,2 14-6 16,-1 0 1-16,5 13 0 16,-4 3 4-16,0 2-5 15,2-10-21-15,-4 5 6 16,0-10 3-16,0-3 3 15,-2-3-24-15,0-5-2 0,2-7-10 16,-2-2-6 0,2-2-10-16,0 1-14 0,0-5 0 15,0 0 12-15,0 0 16 16,0-5 16-16,0 10 19 16,0-5-12-16,-2 0 0 15,2 0-3-15,0 1 15 16,0-1 12-16,0 0 38 15,0 0 19-15,-2 0 19 16,2 0 10-16,2-1-5 16,0 1-41-16,2-5-40 15,3 1 44-15,2-6-25 16,6-2-8-16,6-2-10 16,5 1-1-16,1-1-5 0,-7 2-42 15,-4-3-31-15,-7 7-52 16,-7 2-79-16,-36-6-241 15</inkml:trace>
  <inkml:trace contextRef="#ctx0" brushRef="#br0" timeOffset="88775.86">8889 15436 859 0,'0'-6'333'0,"2"0"-198"0,5 0-54 16,0-4-21-16,3 2-27 15,7 3 3-15,-4-2-22 16,5 5-14-16,1 2-54 16,4-3-89-16,37 3-385 15</inkml:trace>
  <inkml:trace contextRef="#ctx0" brushRef="#br0" timeOffset="89582.62">9123 14930 961 0,'-2'-3'288'16,"2"3"-153"-16,2 0-15 16,-2 0 15-16,3-4-36 15,1 4 9-15,0 0-27 16,1-7 12-16,6 6-17 16,2-1 4-16,12 0-13 15,1 2-11-15,10 5-28 16,5 12-16-16,1 7-12 15,0 10 9-15,-2 15-7 16,-4 8-1-16,-11 9-1 16,-6 11-6-16,-9 3 0 15,-8 0 5-15,-6-4 0 16,-6-9-8-16,-5-9 9 0,1-14 0 16,1-12 1-16,-3-6-3 15,7-6-7-15,5-8-12 16,-1-3-28-16,3-8-32 15,0-1 4-15,-1-1-32 16,-3 1-56-16,-9 0-95 16,-50 5-256-16</inkml:trace>
  <inkml:trace contextRef="#ctx0" brushRef="#br0" timeOffset="90260.01">8249 15516 513 0,'3'0'478'15,"-3"-4"-354"-15,3 4-19 16,1-4 21-16,-4 3-36 16,2 1 2-16,-2-3 14 15,0 3-1-15,2 0 3 16,-4 3-12-16,2-3-13 0,-6 1-1 15,3 3-17 1,0-4-13-16,3 4-41 0,-2 10-11 16,4 8 0-16,8 9 6 15,0 19 3-15,6 3 0 16,8 14-2-16,5-1-6 16,2 2-2-16,5-1 2 15,3-9-2-15,-4-12 1 16,3-6-1-16,-3-14-14 15,1-8 14-15,2-6-1 16,0-12-6-16,-3-4 8 16,0-4 0-16,-3-1 0 15,-9 4-25-15,-5-3-34 16,-5 4-44-16,-4 1-97 16,-4 2-100-16,14-9-277 0</inkml:trace>
  <inkml:trace contextRef="#ctx0" brushRef="#br0" timeOffset="91396.4">9288 14640 905 0,'7'-2'115'0,"0"0"-82"16,13-1 11-16,4-2 7 16,7-1-14-16,2-2 49 15,1-2 4-15,-8-2-6 16,-1 4-8-16,-9 2 5 16,-7-2-7-16,-3 8-8 15,-5 0-29-15,-1 0-11 0,0 0-4 16,-1 0 14-16,-1 5 6 15,2-5-1-15,-4 3-8 16,2-3-6-16,-1 2-27 16,3-2 10-16,3 4-10 15,-3 4 0-15,2 7-1 16,4 4 1-16,-1 9 15 16,6 4-6-16,0 8-7 15,4 0-2-15,1 6 1 16,0 7-1-16,-1-3 0 15,-2 4 0-15,1-3 1 16,5 2 0-16,-4-7-1 0,5-2 0 16,-5-7 0-16,1-9 0 15,3-2 0-15,-9-1-1 16,-1-2 1-16,-3-5 6 16,-3-1-6-16,4 3-1 15,-7-3-5-15,-2 1-4 16,-9-1 10-16,8 4 6 15,-6-3 5-15,-1 2 22 16,-8 0 9-16,3 0-11 16,-4 2-11-16,-4 0-13 15,-1-8-5-15,-1 4-2 16,1-1-20-16,-3-7-26 16,-4-1-77-16,2-2-182 15,-38-14-278-15</inkml:trace>
  <inkml:trace contextRef="#ctx0" brushRef="#br0" timeOffset="92061.11">9192 13909 947 0,'0'-3'301'16,"2"1"-134"-16,0-4-16 16,0 3 28-16,2 0-77 15,-2 1 10-15,-2 2-20 16,0 2-2-16,-2-2 3 16,2 3-50-16,-4-3-8 15,4 1-28-15,0 3-6 16,6 8 0-16,2 8 10 15,11 12 1-15,2 12 3 16,6 9-3-16,-2-6-6 16,-2 4-5-16,-2-10 0 15,-5-6 9-15,-7-12-8 0,0-6 1 16,-7-8-3-16,-2-6 0 16,0-3-7-16,0-3 7 15,-2 0-38-15,2-3-26 16,-3-8-67-16,-1-8-92 15,-1-10-158-15,1-55-234 16</inkml:trace>
  <inkml:trace contextRef="#ctx0" brushRef="#br0" timeOffset="92406.4299">9560 13872 929 0,'-3'-6'210'0,"3"4"-60"0,-2-6 3 16,2 3-19-16,0 5-53 16,2 0 37-16,-2 0-10 15,0 0-16-15,-2 0-16 16,2 3-19-16,-2-1-36 16,0 6-18-16,-2 4 6 15,-1 12 2-15,1 15 22 16,0 6-9-16,1 9-6 15,-1 9-8-15,3-3-10 16,-1 4 10-16,-2-5-9 0,-1-6 0 16,1-7-1-1,0-11 0-15,2-9-10 16,0-8-25-16,2-9-40 0,2-4-33 16,0-5-61-16,2-5-79 15,3-2-133-15,28-48-434 16</inkml:trace>
  <inkml:trace contextRef="#ctx0" brushRef="#br0" timeOffset="92903.56">9740 14076 1151 0,'2'-5'195'0,"-2"0"-52"15,6 0 13-15,-2-9-72 16,0 5 24-16,1 1-11 16,2-1-56-16,4-1-8 15,-3 1-6-15,1-1 1 16,3 2 4-16,-6 4-5 15,1 4-12-15,-5 0-15 16,-4 7-3-16,4 5 3 16,0 10 16-16,0 9-4 15,3 10-4-15,-5 7 7 0,-4-4-6 16,1 2-8-16,-1-2 10 16,-3-3-11-16,1-7 13 15,-2-7 10-15,2-3 10 16,4-5-3-16,-1-7-9 15,3-8-2-15,5-4 10 16,-1-4 29-16,10-5 38 16,20-6 27-16,14-16-48 15,20-4-46-15,-4-8-16 16,-4 5-13-16,-18 8-15 16,-11 11-100-16,-10 7-140 15,-8 12-241-15,-16 0-377 16</inkml:trace>
  <inkml:trace contextRef="#ctx0" brushRef="#br0" timeOffset="119817.29">3981 8874 672 0,'0'0'298'0,"-2"0"-167"15,4 0-56-15,-2 0-2 16,0-2-26-16,2 2-1 16,-2-3 10-16,0 3 11 15,0 0-4-15,0 0 5 16,0-2-4-16,0 2-10 16,0 0 3-16,0 0 5 15,-2 0-10-15,2 0-10 0,-2 0-7 16,2 2-13-16,-4-2 7 15,0 0-4-15,4 3 4 16,0-3-2-16,-2 0-17 16,-1 2-10-16,2-2-18 15,-4 3-16-15,1 6-3 16,-8 6 37-16,-3 11 12 16,-3 12-2-16,-8 14-4 15,8 13-6-15,0 10 0 16,0 12-1-16,11-1 1 15,7 2-11-15,11-9-5 16,9-12-19-16,9-9 26 16,13-19 9-16,7-13-11 0,7-14 11 15,-1-14 10-15,-2-13 7 16,-11 1-5-16,-13-1 0 16,-13 3-2-16,-10 7-1 15,-6 2 0-15,-2 3-9 16,-4 3-48-16,-4 0-98 15,-3 5-139-15,-11 2 18 16,-47 6-281-16</inkml:trace>
  <inkml:trace contextRef="#ctx0" brushRef="#br0" timeOffset="121326.82">3396 9218 821 0,'0'0'228'15,"0"0"-134"-15,0 0-14 16,0 0-16-16,0 0-17 16,0-3 10-16,0 3 19 15,0 0-1-15,-3 0 3 16,3 0 0-16,-1 0-10 16,1 0-13-16,-2 3-16 15,2-3 0-15,-3 0-9 16,1 2-12-16,0 0-16 15,-4 2-2-15,-4 5 0 16,-5 12 15-16,-6 7-4 16,-1 7-2-16,5 6-9 0,-2 5-1 15,11 3 0-15,1 2-5 16,5 4 1-16,7 1 4 16,3-2 0-16,8-2 0 15,4-1-1-15,2-7-4 16,4-8-2-16,4-7 8 15,-3-10 6-15,2-5-6 16,0-12 1-16,-3-13 7 16,6-8 12-16,-3-13 11 15,-5-3 10-15,-6 1 20 16,-9-1-16-16,-7 4 17 0,-9 7-7 16,-3 9-46-16,-7 4-9 15,-9 8-51-15,-8 8-33 16,-10 9-63-1,-1 8-19-15,3 9-65 0,7-6-38 16,10 1-112-16,9 4-350 16</inkml:trace>
  <inkml:trace contextRef="#ctx0" brushRef="#br0" timeOffset="122728.09">4467 8840 721 0,'0'-1'268'0,"0"-3"-124"16,0-3-6-16,0 4-15 15,0-1-42-15,0 2 21 16,0-1 8-16,0 2-29 15,0 1-23-15,0 0 8 16,-2 0-1-16,2 0-4 16,-4 0-16-16,2 1-21 15,0 2-24-15,0-1-19 16,-2 2-31-16,-3 8-25 16,-5 0 63-16,2 8 12 15,-1 4 6-15,4-2-6 16,2-2-42-16,7-6 6 15,4-2 0-15,2-2 8 0,4-2 20 16,7-4 8 0,0 1 6-16,4-3-5 0,0 0 5 15,4-2 3-15,-7 0-8 16,2 3 0-16,-8 4-1 16,-6-2 0-16,3 3-13 15,-8 6-17-15,-3 8 10 16,-5 7 19-16,-8 2-5 15,-3 8 5-15,-6-3 1 16,-2 0 0-16,-4-9 12 16,4-2 1-16,-3-6-11 15,2-10 44-15,1-4-4 16,2 0 6-16,6-10-7 16,3 0 2-16,2-4-8 0,6 0-17 15,3 1-17-15,2 2 11 16,-2 2-3-16,2 4-9 15,0 2-37-15,-2-2-69 16,2 2-104-16,2 2-20 16,2 3 7-16,8 0-61 15,42-11-174-15</inkml:trace>
  <inkml:trace contextRef="#ctx0" brushRef="#br0" timeOffset="123138.9">4839 8775 1164 0,'0'-5'198'0,"0"2"-59"16,0-8 22-16,0-1-61 15,0 4 20-15,2 3-22 16,-2 3-8-16,0-1-8 15,0 6-5-15,-2-1-10 16,0 0-26-16,2 0-37 16,-3-1-4-16,3 6-18 15,-2-1-15-15,-3 8-3 0,1 12 36 16,-7 8 5 0,0 15 7-16,1 4-6 0,2 7 0 15,-3-4-5 1,7 2 6-16,-2-3-6 0,2-6-2 15,2-5 1-15,2-10-8 16,0-8 2-16,2-5-16 16,-2-9-16-16,1-6-8 15,-1-4-34-15,0-2-20 16,3-2-26-16,0-8 10 16,4-7-134-16,22-72-492 15</inkml:trace>
  <inkml:trace contextRef="#ctx0" brushRef="#br0" timeOffset="123641.61">5003 8955 1143 0,'2'-2'180'0,"-2"-2"-80"15,0 2 20-15,3 2-55 16,-3-3 16-16,0 3 18 15,1 0-21-15,-2 3-21 16,1-3-2-16,-3 2-4 16,1 2-22-16,2-2-29 15,-3 2-12-15,3 6-18 16,-1 9 23-16,1 8 7 0,-2 11 12 16,2 1-3-16,-2 5-9 15,2 0-13-15,-2-2-20 16,2 0-47-16,0-10-31 15,-5-4-13-15,5-8 1 16,5-4 15-16,-5-6-33 16,-5-2-42-16,3 0 39 15,0-2-23-15,-2-4 40 16,-2 3 68-16,4-5 59 16,2 0 95-16,0 0 50 15,2 0 26-15,0 0-6 16,2-2-10-16,-2 2-32 15,0-3-23-15,0 1-29 0,5 0-23 16,-5 0-18 0,2-4-5-16,2-2-7 15,6 1-13-15,-1-6-5 0,9 1-51 16,-2-2-81-16,6 0-28 16,-1-4-62-16,21-24-265 15</inkml:trace>
  <inkml:trace contextRef="#ctx0" brushRef="#br0" timeOffset="123810.56">4801 8918 1043 0,'2'-11'75'0,"3"-1"-75"0,10-9-42 16,3 0-41-16,10 5 16 15,46-22-172-15</inkml:trace>
  <inkml:trace contextRef="#ctx0" brushRef="#br0" timeOffset="124261.03">5130 8233 1080 0,'0'-2'231'0,"3"0"-99"16,-1-4 30-16,3 4-9 15,1-2-47-15,1-2-29 16,9 0-14-16,3 2-21 15,10 2-3-15,8 4-21 16,5 12-17-16,0 6-1 16,1 19-6-16,-4 10 3 15,-1 14 1-15,-11 13 4 16,-5 8 4-16,-11 6-5 16,-13 3 0-16,-12-7 0 0,-6-8 0 15,-4-7 10 1,-1-13 1-16,8-5-5 0,-1-13-5 15,9-10-1-15,3-13 5 16,1-7 0-16,5-6-6 16,-2-4-14-16,2 0-58 15,0-2-109-15,2 2-101 16,-2-5 24-16,-9-26-880 16</inkml:trace>
  <inkml:trace contextRef="#ctx0" brushRef="#br0" timeOffset="132250.84">6278 8492 840 0,'-3'-2'168'0,"2"2"-90"16,-1 0-6-16,0 0-9 15,2 0 0-15,0-2 3 16,0 2 16-16,0 0 1 16,0-2 7-16,0 1-5 15,-2-4-16-15,-1 5-21 16,1-2 0-16,-2-2 0 16,4 2-9-16,-2 2 21 15,2-2-24-15,2 2-10 16,-2 0-7-16,0-2 10 0,0 2 2 15,4-3 1-15,-2 2-7 16,7-7-5-16,5-7-11 16,15-6-9-16,9-4 0 15,8-1 0-15,12-3-1 16,4 3 0-16,-4-5 1 16,-8 13 0-16,-15 2 1 15,-19 9-1-15,-9 0 6 16,-11 7 0-16,1 0-5 15,-2 0-1-15,3 0-15 16,-2 5-15-16,-1-5-18 16,3 2-26-16,2-2 2 0,-2 0-22 15,2 0-88-15,0 3-29 16,-2-1-59-16,-20 4-317 16</inkml:trace>
  <inkml:trace contextRef="#ctx0" brushRef="#br0" timeOffset="134900.87">6448 8636 485 0,'0'0'229'0,"0"0"-88"15,0 0-48-15,-2 2-19 0,2-2-26 16,0 0 15-16,2-2 13 16,-2 2-7-16,0 0 20 15,0-1-14-15,0 2 12 16,0-1-3-16,0 0 12 16,0 0-15-16,0 0-26 15,0 0 7-15,0 0-26 16,0 0 10-16,0 0-4 15,0 0-6-15,0 0-10 16,0 0-4-16,0 0 1 16,7-8 1-16,1 2 9 15,17-8-18-15,16-5-14 0,14-8 1 16,9-3-1 0,2 2 0-16,-3 2 5 0,-6 4-5 15,-15 2 5-15,-11 4 5 16,-15 8 1-16,-11 6 3 15,-5-1 3-15,0 3-6 16,-2 0-11-16,-1 3 0 16,0-3-1-16,3 2-8 15,-3-2-5-15,2 0-4 16,1 2-4-16,-2-2-9 16,0 0-46-16,-1 2-91 15,1 0-169-15,-20 12-178 0</inkml:trace>
  <inkml:trace contextRef="#ctx0" brushRef="#br0" timeOffset="139712.54">7217 7790 915 0,'0'-2'203'0,"0"2"-110"16,0-4 0-16,1 4-35 16,2-2-10-16,-1 1 20 15,2-2 13-15,-2-3 6 16,2-5-33-16,0-1-24 15,1-2-6-15,3-3 0 16,1-1-9-16,3 0-5 0,4-2-4 16,1 3 2-1,6 3-2-15,-6-2-5 0,5 9 0 16,-8-2 5-16,-5 4-6 16,-3 5-1-16,-3 0-24 15,-3 8-11-15,0 0-29 16,1 6 29-16,2 2 12 15,1 8 23-15,-1 1 0 16,-3-2 1-16,-3 0-1 16,3-9-8-16,3-2-12 15,-2-5-15-15,5-3 3 16,-3-4 21-16,2 2 3 16,4-4 9-16,9 2 1 15,3-2 8-15,2 0 3 16,2 0-10-16,-5 0-1 0,-4 4-1 15,-2 0 0 1,-4 0-1-16,-3 3-5 0,-2 2-1 16,-3 6-5-16,0-1 2 15,-6 3 9-15,-1 3 2 16,-6 5-1-16,-6-4 0 16,3-1 1-16,-7 0 19 15,4-4-8-15,-3-1-2 16,5-1-1-16,-1-2-3 15,3-5-6-15,3 4-1 16,4-4-53-16,3-2-69 16,3-2-119-16,9-8-423 15</inkml:trace>
  <inkml:trace contextRef="#ctx0" brushRef="#br0" timeOffset="140442.31">7811 7328 635 0,'0'0'227'16,"0"0"-65"-16,0 0-33 15,0 0-51-15,-1 0-8 16,1 0-10-16,0 0-7 15,1 0-13-15,-1 0 16 16,0 0 10-16,0 0 1 16,0 0 5-16,0 0-10 15,0 0-14-15,0 0-18 16,0 0-5-16,0 0-11 0,0 0-1 16,0 0-2-16,0 0 4 15,0 0-2-15,0 0 2 16,0 0-4-16,0 0-10 15,0 0-1-15,0 0-18 16,-7 9-12-16,2 3 14 16,-6 8 16-16,-7 10 1 15,-1 15 5-15,-2 6 0 16,1 10-6-16,4 5-8 16,8-5-19-16,5 0-17 15,6-12-2-15,5-14 4 16,8-9 16-16,6-10 25 15,7-12-5-15,10-10 6 0,9-9 14 16,-1-8-5 0,-3-3 0-16,-15 0 19 0,-16-3 14 15,-13 4-6-15,-13 1-4 16,-16 4-32-16,-10 8-32 16,-11 4 4-16,-1 10-8 15,2 7 12-15,6 2-6 16,8 7-39-16,3 2-32 15,13 2-50-15,1 0-107 16,4 16-295-16</inkml:trace>
  <inkml:trace contextRef="#ctx0" brushRef="#br0" timeOffset="140862.43">8441 7178 502 0,'0'-3'741'0,"0"1"-600"0,0-3-8 15,0 1-11 1,3 4-73-16,-3-1 26 0,0 2 3 16,0-1-12-16,-3 0-12 15,0 4-7-15,1-4-28 16,-1 5-19-16,-3 3-32 16,-4 10 32-16,-6 7 0 15,-2 9 9-15,-9 13 2 16,1 2-11-16,1 4-1 15,-2 1-29-15,8-4-55 16,0-5-29-16,9-7-20 16,2-7 20-16,2-8-22 15,-3-11-19-15,5-4-101 16,-14-31-336-16</inkml:trace>
  <inkml:trace contextRef="#ctx0" brushRef="#br0" timeOffset="141116.19">8158 7277 1241 0,'-3'-4'274'15,"3"1"-107"-15,-3-2-11 16,6 3-89-16,0 2-56 16,-3 2-11-16,4 0-24 15,6 4 5-15,5 8 17 16,9 2 2-16,5 9 0 15,9 8 0-15,7 1 1 16,1 0-1-16,4-2-7 16,-10-5-103-16,-7-4-4 15,-6-5 17-15,-12-8-25 16,-5-3-67-16,5-10-172 16</inkml:trace>
  <inkml:trace contextRef="#ctx0" brushRef="#br0" timeOffset="141771.14">8782 6979 1039 0,'0'-1'230'0,"2"-3"-97"16,1 0-1-16,1-6-58 15,4-2-37-15,6-2-25 16,4-6-10-16,2 1 14 15,3-2-14-15,1 5 5 16,-2 2 4-16,3 2-11 16,-9 8 1-16,-3 1-1 0,-9 6-7 15,-2 1-13 1,0 6-11-16,-4 6 8 0,2 4 11 16,-6 8 3-16,-5 0-3 15,1 0-3-15,-1-4-1 16,3-2 5-16,-2-5 1 15,8-4 1-15,0-3-11 16,4-6-13-16,0-2-4 16,8-2 26-16,-2 0 11 15,9 0 6-15,2 0-5 16,1 0 7-16,5 3-7 16,-6-1-2-16,2 5 1 15,-5 5-1-15,-1 2 0 0,-2 7 0 16,-4 2 1-16,-2 5 5 15,-4 3 9-15,-4 1-13 16,-5-1 0-16,-10 6-1 16,-8-7 0-16,-5-2 6 15,0-4 17-15,-2-2-22 16,2-6-2-16,8-6-2 16,3-2-100-16,9-4-176 15,9-20-343-15</inkml:trace>
  <inkml:trace contextRef="#ctx0" brushRef="#br0" timeOffset="142249.31">9551 6549 1104 0,'0'-4'203'16,"-3"2"-55"-16,2-2 14 16,1 4-67-16,-3 0-73 15,1 2-22-15,-2 0-4 16,0 4-18-16,-12 2 22 16,-3 8 47-16,-4 8-11 15,-4 4-17-15,0 10-18 16,4 8-1-16,-1 12 1 15,-1 4 11-15,6 11-6 16,0 3-5-16,6-6-1 0,7-10-9 16,8-11 9-16,9-7-24 15,9-10 9-15,4-7 14 16,8-11 1-16,10-11 0 16,4-6 12-16,10-10-5 15,-6-4 2-15,-13-1 6 16,-12-4 8-16,-12 3 5 15,-19 1 4-15,-17 4-32 16,-23 1-65-16,-22 9 43 16,-13 6-41-16,-3 9-75 15,7 3-45-15,9 4-69 0,-63 24-286 16</inkml:trace>
  <inkml:trace contextRef="#ctx0" brushRef="#br0" timeOffset="144412.64">4883 10258 975 0,'0'-2'207'0,"-2"0"-101"15,2-1 13-15,0 1-38 16,0 0-18-16,0-1 6 15,0 3 1-15,2-1-8 16,-4 1-11-16,2 0-6 16,0 0-2-16,0 0-7 15,-2 0-9-15,2 1-27 16,-3 2-4-16,1-1-19 16,0 2-22-16,-4 4-39 15,-6 10 84-15,1 4-6 0,2 2 3 16,2 0-25-16,7-4-5 15,5-6-6-15,2-4-12 16,1-4 13-16,5-4 38 16,6-2 1-16,1 0 7 15,5-2 2-15,-4 2-8 16,4 4-2-16,-7 6-1 16,-3 2-6-1,-3 7-7-15,-5-2-1 0,-3 3 8 16,-6-4 5-16,-5-2-5 15,-2 2 7-15,-4-4 4 16,-12 4 16-16,-4-6 29 16,0 3-20-16,-4-4 5 15,3 1-33-15,8-3 16 16,0-3-17-16,6 2 0 0,3-5-7 16,6 2-40-16,3 3-61 15,4-2-93-15,4 4-126 16,26 4-303-16</inkml:trace>
  <inkml:trace contextRef="#ctx0" brushRef="#br0" timeOffset="144789.13">5248 10106 1011 0,'0'-5'339'0,"0"2"-228"16,2-6-19-16,2 4 16 16,-4 3-57-16,2 2 0 15,-4 0 12-15,2 2-17 16,-4-2 1-16,2 2-8 16,0 1-35-16,-3 0-4 15,4 6-24-15,-1 12 8 16,-3 11 16-16,-1 17 9 15,-6 13-8-15,3 8 17 16,-1-2-1-16,0 0-16 16,-1-5-1-16,5-12 8 15,-3-3-8-15,6-9-12 16,1-13-23-16,4-6 1 16,1-12-40-16,1-6-43 0,-1 0-6 15,-1-4-18-15,2-2-30 16,9-36-196-16</inkml:trace>
  <inkml:trace contextRef="#ctx0" brushRef="#br0" timeOffset="145186.62">5547 10488 983 0,'0'-3'284'0,"0"1"-160"16,0 0-5-16,0 2-23 16,0 0-32-16,2 0 14 15,-4 2-15-15,2-2-30 16,-2 2-18-16,2 1-15 15,-3-2-12-15,3 5-18 16,0 9 29-16,3 4 1 16,-3 9 2-16,0 7 5 15,2 4 6-15,0-1-13 16,1-1-10-16,-1-3-53 16,1-7 0-16,-1-6 4 0,0-7-17 15,-1-4-44 1,3-6-27-16,0-2-17 0,-4-4 28 15,2-2 25-15,-12-10-435 16</inkml:trace>
  <inkml:trace contextRef="#ctx0" brushRef="#br0" timeOffset="145422.81">5539 10814 337 0,'0'0'233'0,"3"-2"-58"16,-3 2-16-16,3-5-10 15,-3 5-7-15,0 0-14 16,0 0-32-16,0 0-12 15,0 0-23-15,0 0-17 0,0 0-17 16,-3 0-6 0,6 0 0-16,-1-2-20 0,3 2-1 15,4-5-33-15,4-2 33 16,12-6 33-16,4-3-25 16,0-1-8-16,-3 0-66 15,-7 2-63-15,-2 0-19 16,-8 1-143-16,-30-24-492 15</inkml:trace>
  <inkml:trace contextRef="#ctx0" brushRef="#br0" timeOffset="145670.34">5385 10331 99 0,'0'-3'847'0,"0"1"-676"15,2-1-83-15,0 1-26 16,0-3-47-16,5 3-15 16,7-5-1-16,3-1-5 15,6 2 0-15,3-5-58 16,1 4-161-16,22-19-428 15</inkml:trace>
  <inkml:trace contextRef="#ctx0" brushRef="#br0" timeOffset="146299.29">6103 9856 892 0,'0'0'296'16,"-3"0"-151"-16,3 0-40 15,-2 0 11-15,2 0-46 0,2 4 5 16,-4-4-1-16,2 0-14 16,0 0-15-16,2-4-12 15,-2 8-2 1,3-8-1-16,1 4-3 0,1-2-16 15,1-1-11-15,7-2 1 16,14-4 31-16,12-7-16 16,7-2-1-16,1 4-1 15,-7 0-14-15,-11 2 2 16,-14 5-1-16,-7 3-1 16,-6 1 0-16,-2 3-50 15,-2 3-77-15,-5 1-107 16,4 3-12-16,-10 2-122 0,-36 15-426 15</inkml:trace>
  <inkml:trace contextRef="#ctx0" brushRef="#br0" timeOffset="146556.1">6154 10020 558 0,'0'0'371'15,"0"0"-221"-15,0 2-63 16,0-2-2-16,2 0-53 16,0-2 20-16,2 2 7 0,6 0 16 15,5-2 28 1,8-5-22-16,10-2-9 0,5-5-34 16,2-4-29-16,-2 1-9 15,-7 3-9-15,-8-1-74 16,-11 7-62-16,-5 4-20 15,-26-1-186-15</inkml:trace>
  <inkml:trace contextRef="#ctx0" brushRef="#br0" timeOffset="148987.47">3615 9268 703 0,'2'-4'165'16,"-2"1"-91"-16,3-4 14 15,-1 2 25-15,0 3-46 16,2-1-23-16,-2 1 14 16,1 0 20-16,-3-3-4 15,4 5 2-15,-4 0-1 16,0 0 2-16,0 0-11 16,0 0-14-16,0 0-5 0,0 0-20 15,-4 0 3 1,4 0-11-16,-3 5-10 0,3-5-1 15,0 2-2-15,0-2 1 16,0 0 4-16,-2 0-4 16,2 2 4-16,0-2-2 15,0 0 3-15,-2 0 0 16,2 0 0-16,0 0-5 16,0 0-6-16,0 0 1 15,2 0 4-15,-2 0 3 16,0-2 3-16,0 2 6 15,0 0-2-15,0 0-2 16,0 0-7-16,0 0-7 0,0 0 14 16,0 0-5-1,0 0-8-15,0 0 10 0,0 0-5 16,0 0-5-16,0 0 7 16,0 0-7-16,0 0 0 15,0 0 0-15,0 0-1 16,0 0 12-16,0 0-5 15,0 0-6-15,0 0 8 16,0 0-8-16,0 0 0 16,0 0-1-16,0 0-5 15,0 0 5-15,0 0 0 16,0 0 0-16,0 0-6 16,-8 7-6-16,3-2-9 0,-4 7 21 15,-6 10 10 1,-6 9 20-16,-8 13-15 0,0 7-14 15,-11 9 0 1,-3 9 17-16,-7 10-4 0,-6 6-14 16,-2 9-4-16,-9 7 4 15,0 5 6-15,-2-1-6 16,4-6 0-16,15-10 5 16,9-21-5-16,14-22-19 15,12-17 7-15,10-18 12 16,3-9 23-16,4-4-11 15,1-2-3-15,-3 0 7 16,2 1-10-16,0 0-6 16,0 1-49-16,0 0-74 15,5-3-77-15,5-6-109 16,54-45-323-16</inkml:trace>
  <inkml:trace contextRef="#ctx0" brushRef="#br0" timeOffset="150232.96">8018 7560 948 0,'2'-3'227'15,"-2"3"-104"-15,2-1 6 16,0-2-8-16,0 2-16 0,1-1 35 16,-3 2-23-16,-3-4-12 15,3 4-29-15,0 0-8 16,-2 0-17-16,0 0-14 16,2 0 1-16,-2 4-32 15,0-4 9-15,-3 2-14 16,2-1-1-16,-3 2-1 15,-9 2 1-15,-12 9 17 16,-18 10-2-16,-15 10 15 16,-9 10-15-16,-4 5-14 15,-4 7 11-15,-2 6-4 16,5 5-8-16,3-4 0 16,1 0 1-16,13-7 0 0,3-4-1 15,11-12 1 1,11-6 7-16,6-10-8 0,12-10 1 15,9-4-2-15,2-7-5 16,3-6 5-16,3-1-35 16,-3-3-52-16,0-6-125 15,-3-9-274-15,-21-82-453 16</inkml:trace>
  <inkml:trace contextRef="#ctx0" brushRef="#br0" timeOffset="151313.03">7329 6728 1239 0,'-5'-11'241'0,"-1"2"-100"16,-3-8 14-16,6 8-44 15,-1 4-45-15,4 1 1 16,0 4-14-16,-3 0-20 0,3 0-23 16,-1 2-10-16,-2 0-5 15,1 3-16-15,-7 7-6 16,-6 9 27-16,-2 13 0 16,-6 17 7-16,2 10-6 15,1 8 11 1,7-3-12-1,1 4-11-15,10-5-6 0,7-7-10 0,4-4-1 16,6-15-5-16,5-2 19 16,1-17-2-16,0-10 2 15,0-8 14-15,5-11 12 16,4-10 9-16,-1-8-13 16,0-2 1-16,-6-3 4 15,-11 4-1-15,-15 6-12 16,-17 10-1-16,-23 12-139 0,-34 19-35 15,-92 36-14-15,-98 58-329 16</inkml:trace>
  <inkml:trace contextRef="#ctx0" brushRef="#br0" timeOffset="152435.47">8249 8770 1251 0,'-2'-5'192'16,"0"-2"-42"-16,-5 0-24 15,5 3-87-15,-1 1-24 16,2 3-15-16,-1 3-21 16,-6 1 9-16,-9 3 12 15,-6 8 1-15,-8 3 11 0,-4 6 17 16,-8 8-16 0,-1 10-8-16,-2 8-5 0,7 13-1 15,10 3 1-15,9 10-1 16,13 0-16-16,10-3-4 15,12-3-6-15,10-15 0 16,4-13 8-16,2-12 5 16,9-12 8-16,2-15 6 15,5-11 12-15,-5-10 12 16,-9-7 20-16,-10-3 19 16,-17 2-8-16,-12 2-7 15,-25 5-48-15,-25 7-69 16,-26 9-4-16,-17 15-79 15,3 10-56-15,-101 44-161 16</inkml:trace>
  <inkml:trace contextRef="#ctx0" brushRef="#br0" timeOffset="153414.84">6997 9535 999 0,'0'-6'191'15,"-3"-3"-88"-15,3-3 14 16,0-2-34-16,0-1-34 16,3-2 25-16,-3-2 22 15,1-1-42-15,4-3-17 16,1 5 5-16,11-4-7 16,-2 2-23-16,5-1-3 15,7 2-3-15,-2 3-5 16,-8 6 0-16,-1 6-1 15,-5 2-9-15,-5 4 0 16,2 4-18-16,-2 6 12 16,3 2-6-16,-1 8 1 0,-3 5 10 15,-5 8 4 1,-1 5 4-16,-11 8 2 0,-3 7 1 16,-8-1 10-16,-2-1 2 15,-1-4-1-15,6-3 2 16,0-5 0-16,9-10-14 15,6-6-6-15,2-9-15 16,6-9 11-16,-1-4 10 16,3-6 4-16,-1 1 22 15,7-3-4-15,14-2 20 16,10-7-21-16,13-2-9 16,-1 0-12-16,1 0-3 15,-1 1-49-15,-9 0-122 16,-4-1-87-16,5-31-382 15</inkml:trace>
  <inkml:trace contextRef="#ctx0" brushRef="#br0" timeOffset="154234.44">7458 9290 723 0,'1'-2'183'15,"-1"2"-108"-15,5-4-6 16,3 2-9-16,-2-2 4 0,1-4 11 15,3 2 27-15,0-9-4 16,-1 1-11-16,-1-3 19 16,4-5-4-16,-6-5-12 15,1 3-7-15,-5 1-17 16,-2 7-32-16,0 7-11 16,0 4-8-16,0 3-15 15,0 4-5-15,0-2-5 16,-2 2-1-16,2-2-7 15,0 3 0-15,-2-1-7 16,0 5-8-16,2 2 23 16,-5 7 10-16,3 7 12 15,-4 0-12-15,3 8 1 0,0 3 8 16,3 2-9 0,-2 5 2-16,0 0-2 0,2 1 0 15,-2 4-1 16,0-1 1-31,-4 1 1 0,5-7 0 0,-1-4-1 0,2-3 1 16,2-14-1-16,-2-1 1 16,1-8-1-16,-1-4 1 15,4-5 0-15,-4 0 16 16,0 0 2-16,0 0-8 16,0-5-1-16,0 5 5 15,2-2-3-15,-4 2-10 16,2 0 5-16,0 0-7 15,0 0-14-15,-4 0-1 16,4 0-18-16,-1 0-32 0,1 2-67 16,-4-2-66-16,-1 5-64 15,-4-2-109-15,-26 11-367 16</inkml:trace>
  <inkml:trace contextRef="#ctx0" brushRef="#br0" timeOffset="154444.59">7414 9760 684 0,'0'0'195'0,"0"0"-76"16,2-3 25-16,-2 3-32 0,0 0 25 15,2 0 7 1,-2 0 7-16,1-1-29 0,2 1-44 16,-1 0-44-16,7-4-20 15,16-1-2-15,12-7-11 16,13-2 13-16,5-2-14 15,-5-2-29-15,-1 6-136 16,25-18-174-16</inkml:trace>
  <inkml:trace contextRef="#ctx0" brushRef="#br0" timeOffset="158400.26">5512 10277 453 0,'0'0'135'16,"-2"2"-124"-16,-1-2-11 15,-2 2 0-15,0-1 0 16,2-1 15-16,6-1 0 16,1-1 34-16,-3 0-20 15,2-2 17-15,-1 1 17 16,-2 3 15-16,0-2-3 15,0 4-18-15,-2 1-15 16,-1-3 0-16,2 2-21 16,-3-2-21-16,4 2 0 15,-3-2 9-15,3 0 12 0,0 0 4 16,0 0-10-16,0 0 2 16,0 0-7-16,-3 0-4 15,3 2-5-15,0-2-1 16,0 0 1-16,0 0 0 15,0 0 23-15,0-2-1 16,0 2 11-16,0 0 10 16,0 0-7-16,0 0 2 15,0 0-10-15,0 0-8 16,0 0-5-16,0 0-10 16,0 0 0-16,0 0-5 15,0 0 1-15,0 0 5 16,0 0 2-16,0 0-2 0,0 0-7 15,0 0-1-15,0 0 0 16,0 0-9-16,0 0 8 16,3 10 2-16,-3-4 0 15,0 3 0-15,-3 3 1 16,3 2 5-16,-2 3 0 16,0 1-5-16,0-2 0 15,-1 2-1-15,3-2 6 16,-1-4-6-16,1 0-1 15,1-2 0-15,-1 0-5 16,5-3 6-16,-5-4-2 16,2 1 2-16,-2-2 1 0,0 4-1 15,2-4 1-15,-2 0-1 16,-2 0 1-16,2 1 0 16,0-3 0-16,0 1 0 15,0-1 6-15,0 0-6 16,0 0 10-16,0-1-5 15,0 1 0-15,2 0-6 16,-2 0 1-16,0 0 0 16,0 0-1-16,0 0-1 15,0 0 0-15,0 0 0 16,-2 0-5-16,2 0 6 16,0 0-14-16,0 0-25 15,0 0-84-15,18 9-108 16</inkml:trace>
  <inkml:trace contextRef="#ctx0" brushRef="#br0" timeOffset="159308.34">5502 10311 675 0,'0'-4'138'16,"3"4"-91"-16,-3 0-1 16,2-2-22-16,1 2-3 15,-1-3 20-15,-2 2 44 16,2 1 10-16,-2-2-5 15,0 2-18-15,0 0-20 16,0 0-17-16,0 0-13 16,0 0-14-16,-2 2-8 15,2-2 1-15,0 0 0 0,0 1-1 16,-2-1 0 0,2 3 0-16,-3-1-5 0,3 5 5 15,0-2 1-15,0 4 0 16,3 6 5-16,-1 2 0 15,0-3 0-15,0 5-5 16,2 1 8-16,-1-6-8 16,2 3-1-16,-3-4 5 15,0-1-4-15,0 0-2 16,1-3 2-16,-3 3-1 16,2-3 2-16,1-1 3 15,-3 2-4-15,0-2 0 16,3-3 0-16,-3-1-1 15,0 0-1-15,0-3 1 16,-3-1-9-16,3 0 9 0,0 2 1 16,-3 0 6-16,1 3 7 15,2-4-8-15,-3 2 7 16,3-2-11-16,0-1 4 16,0 3-5-16,0-6 7 15,0 3-2-15,0 0-6 16,0 0 0-16,0 0-18 15,-2 4-141-15,-20 12-162 16</inkml:trace>
  <inkml:trace contextRef="#ctx0" brushRef="#br0" timeOffset="161156.41">6047 10944 943 0,'-3'-1'251'0,"2"-2"-176"15,-4 3-39-15,-2 0 18 16,0 3-39-16,1 0-9 16,-8 1-6-16,6 6 7 15,-4 1-6-15,-1 1 5 16,-4-1 0-16,1 6-4 16,-5-1-1-16,6 0 7 15,-1 0 1-15,3 1-8 0,2-3-1 16,6 1 0-1,3-7-11-15,4 1-16 0,0-4 2 16,8-1-1-16,3 0 7 16,3 0 19-16,5-1 1 15,6 0 13-15,0-3-5 16,-2 0-9-16,-3 2 2 16,-8 2-2-16,-4 0-2 15,-3 0 2-15,-4 5-12 16,-3 3-1-16,-7 1 13 15,0 3 3-15,-2 4 7 16,-6 2-8-16,-5-1 16 16,-3-4-2-16,-2-2 7 0,-4-1 2 15,8-7 1 1,-4 0-8-16,9-4 1 0,9-3-19 16,3 0-12-16,4 0-54 15,2-3-58-15,14-10-199 16</inkml:trace>
  <inkml:trace contextRef="#ctx0" brushRef="#br0" timeOffset="161593.91">6268 10798 1064 0,'0'-5'153'0,"0"5"-98"16,0-9 62-16,0 7-49 15,2 0 11-15,-2 2 17 16,-2 0 0-16,2 2-28 16,-3 0-41-16,1 2-27 15,-2-2-9-15,0 1-15 16,-2 4-9-16,2 7 33 15,-9 11 22-15,-5 8 10 16,-3 12 5-16,-2 6-11 16,2 11-25-16,-1 7 14 15,5 5-4-15,3 0-11 0,-1 0 1 16,8-7-1 0,2-7 0-16,3-4 0 0,-1-5 2 15,1-12 5-15,0-5-2 16,2-8-5-16,0-8-19 15,0-8-37-15,2-3-26 16,-2-7-50-16,2 0-6 16,3-5-36-16,7-20-144 15</inkml:trace>
  <inkml:trace contextRef="#ctx0" brushRef="#br0" timeOffset="162078.76">6423 11576 1053 0,'0'-1'296'0,"0"1"-148"16,-2-7-26-16,2 7-26 15,2 1-74-15,-4-1-13 16,2 6-9-16,0-5 0 16,-2 1-25-16,0 4-1 15,0 4 26-15,-2 10 7 16,-4 2 8-16,4 6-15 15,-3 4-74-15,-3 1-61 16,0 3-28-16,1-3-77 16,-15 44-210-16</inkml:trace>
  <inkml:trace contextRef="#ctx0" brushRef="#br0" timeOffset="162297.46">6361 11875 345 0,'0'-3'665'15,"2"3"-502"-15,-2-3-70 16,5-1 18-16,-3-1-40 16,2-2-26-16,6 0-21 15,0-2-12-15,4-3-12 16,-1 1 0-16,6-1 1 16,-4 4-1-16,1-1-1 15,-1 3 0-15,-9 3-64 0,0 2-79 16,-4 1-144-16,-14-4-604 15</inkml:trace>
  <inkml:trace contextRef="#ctx0" brushRef="#br0" timeOffset="162496.73">6187 11576 975 0,'2'-7'286'15,"-2"2"-185"-15,4-4-38 16,8-6-15-16,5 1-38 16,8-4-9-16,3 0-1 15,4 0 0-15,-5 2-69 16,0 2-146-16,27-14-361 0</inkml:trace>
  <inkml:trace contextRef="#ctx0" brushRef="#br0" timeOffset="163527.87">6943 11113 277 0,'-2'-6'956'0,"-3"2"-776"16,3-6-59-16,2 7 25 16,0 3-71-16,0 0-45 15,0 0-12-15,0 0 6 16,0 3-14-16,0 1-10 16,-2 2-25-16,-2 13 25 15,-1 10 21-15,-2 20-2 0,-4 14 8 16,-3 13-19-1,-1 4 1-15,-4 5 0 0,-1-5-9 16,0-4 9-16,3-7-9 16,4-13-19-16,3-12 11 15,7-13-14-15,-5-12-23 16,8-7-30-16,0-8-29 16,6-4-10-16,-4-2-33 15,0-4-10-15,2-30-395 16</inkml:trace>
  <inkml:trace contextRef="#ctx0" brushRef="#br0" timeOffset="164197.1">7075 11659 854 0,'0'-3'340'15,"2"1"-206"-15,-2-2-52 16,1 2 19-16,-1 1-53 15,3 1-15-15,-3-3-5 16,0 3 19-16,-3 3 20 16,2-2-2-16,1 1-26 15,-2 0-39-15,2 2-6 16,-3 4-27-16,3 12 32 16,-2 8 0-16,-5 8-12 15,2 5-57-15,-3-5-29 16,-1-1-17-16,0-6-25 15,3-7-46-15,-3-10-4 16,4-8-23-16,-10-20-46 0</inkml:trace>
  <inkml:trace contextRef="#ctx0" brushRef="#br0" timeOffset="164497.1">7017 11648 672 0,'0'0'271'0,"0"0"-152"16,0 0-85-16,1 2-28 16,11 0-4-16,-1 2-2 15,11 2 30-15,9 0 4 16,7-1-10-16,1 2-10 16,-6 2-8-16,-10 0-6 0,-11 0 0 15,-7 5 0 1,-10 0 0-16,-11 5 58 0,-3 7-11 15,-14 5-14-15,-6-2-8 16,-1 0-11-16,5-7-14 16,10-4-3-16,5-9-24 15,9-2-56-15,8-5-49 16,3 1-75-16,14-6-138 16</inkml:trace>
  <inkml:trace contextRef="#ctx0" brushRef="#br0" timeOffset="165729.34">7244 11673 625 0,'0'0'214'16,"0"0"-106"-16,0 0 9 15,0-1-1-15,0 1-47 0,0 0 3 16,-2 1-5-1,-1-1-10-15,1 0-4 0,2 0-1 16,-4 0 1-16,2 0-1 16,0-1 4-16,-4 1-4 15,1 0-1-15,-3-1 0 16,0-2-22-16,-6 3-2 16,3 0-5-16,-3 0 2 15,3 3-24-15,-4-2 8 16,1 3-14-16,-3 6 6 15,1 2-1-15,-2 2-12 16,1 4-1-16,0 5 4 16,7-1 9-16,-3 1-13 15,3 2 1-15,3 1-5 0,3-3 10 16,2 3-5-16,4-3 12 16,1-3-6-16,1-2-3 15,2-8 9-15,2 0-6 16,-2-6 1-16,5-4 6 15,0-7 2-15,7-5 26 16,5-8-2-16,-4-3-10 16,4-5 11-16,-5-10 5 15,-4-3 10-15,-1-6-3 16,-3-12-24-16,-5-5-5 16,-1-5 2-16,-6-4-1 15,-8 8-4-15,3 16 5 16,-6 8 11-16,7 17-14 0,-2 12-2 15,3 2-7-15,3 10 0 16,2 0-10-16,0 4-10 16,0-2-2-16,-3 5-14 15,1 4 7-15,2 10 29 16,-2 6 0-16,2 12 0 16,0 3 2-16,2 1-4 15,0 6 2-15,3-1-22 16,0 2-13-1,-1-5-19-15,0-8-12 0,1-2 15 16,-4-7 5-16,4-12-32 16,0 0-69-16,4-8-33 15,2-6-72-15,30-21-532 0</inkml:trace>
  <inkml:trace contextRef="#ctx0" brushRef="#br0" timeOffset="166388.34">7353 11526 912 0,'0'0'300'16,"0"0"-186"-16,3 3-74 16,-3-3-1-16,2 1-25 15,-2 5-7-15,1 1 5 0,6 10 21 16,-4 5-7-1,-1 4 1-15,-2 2-11 0,0 7-4 16,0-6-2-16,0 1-9 16,0-2 4-16,-2-6-3 15,-1-4 2-15,1-5-3 16,-3-8 0-16,5-2 13 16,5-6 4-16,-5 1 4 15,2-7 43-15,1-5-7 16,1-10-38-16,1-8-20 15,2-7 0-15,1-3-1 16,1 2-5-16,3 10-4 16,-4 8 2-16,-1 10-1 15,-1 2-6-15,4 6 0 16,-2 2 2-16,1 2-4 0,-1 0 2 16,-4 6 5-16,2 4-5 15,-1 2 9-15,-3 6-11 16,2 6 4-16,-4 0 13 15,-4 0-8-15,-1-3-10 16,3-1 8-16,0-8 1 16,0-7-8-16,4-3-7 15,0-2 2-15,0 0 7 16,3 0 4-16,3-2 4 16,4 2 7-16,5 0 20 15,8 0 5-15,2 0-8 16,-4 7-7-16,-4-2-4 15,-7 2-4-15,-8 1 17 16,-2 3 8-16,-2 6-15 16,-4-2-3-16,-5 10-1 0,-4-4 14 15,-1 2-19 1,-2 0-3-16,-1-8-69 0,4-5-12 16,6 0-106-16,-6-20-169 15</inkml:trace>
  <inkml:trace contextRef="#ctx0" brushRef="#br0" timeOffset="166791.1">7570 11117 910 0,'0'0'243'0,"0"0"-119"16,2 0-25-16,2-2-45 0,-2 2-7 16,0-2-8-16,5-1-6 15,2 0 9-15,5-5-14 16,10-1-11-16,-1 2-17 16,0 2-16-16,-4 3-56 15,-3 4-71-15,-8 5-119 16,-1 18-98-16</inkml:trace>
  <inkml:trace contextRef="#ctx0" brushRef="#br0" timeOffset="166945.06">7576 11325 651 0,'4'0'156'15,"1"0"-5"-15,6-2 37 16,14-6-43-16,3-3-71 0,13-1-74 15,-6-7-21-15,-1 3-155 16,7-24-589-16</inkml:trace>
  <inkml:trace contextRef="#ctx0" brushRef="#br0" timeOffset="167920.87">8201 10921 1003 0,'-3'0'171'0,"3"0"-84"16,-3-3 9-16,3 3-45 15,0 0-29-15,0 0-4 16,3 0 21-16,-3-1 2 15,3 1 4-15,-3 0 36 16,0 0 10-16,0 0-16 16,0 0-16-16,0 0-5 15,0 0-2-15,0 0 4 16,0-3 8-16,2 3-2 16,-2-2 8-16,2 2-2 15,0 0-19-15,-2 0-2 16,4 0-8-16,-4-2-18 15,3 4-2-15,-3-2-10 0,0 0-6 16,0 0-3 0,-3 2-9-16,3 1 0 0,0 1-6 15,3 7 2-15,1 5 12 16,2 15 1-16,3 3 1 16,1 10-1-16,-4 2 0 15,6 2 0-15,-10 2 1 16,0-2 4-16,0-4-5 15,-4-9-12-15,2-3 4 16,0-14 8-16,0-6 0 0,2-6 5 16,-2-6-4-1,2 0-1-15,-2 0 1 0,0 0 7 16,-2 0-1-16,2 2-7 16,0-4-32-16,-2 2-61 15,2 0-61-15,-2-3-37 16,2 3-92-16,-2-20-97 15</inkml:trace>
  <inkml:trace contextRef="#ctx0" brushRef="#br0" timeOffset="168476.87">8498 11041 330 0,'-2'-6'910'0,"-1"0"-748"16,2-6-30-16,1 6 54 15,-2 1-102-15,0 3 3 16,0 1-8-16,-1 1-23 16,1 0-20-16,0 0 0 15,2 0-5-15,-2 0-11 16,-1 0-19-16,3 0-1 15,-1 1 1-15,-5 1 0 16,-2 0 6-16,-3 5-7 16,-1 5-1-16,-5 2 0 15,-1 6-13-15,3 4 5 16,1 1-3-16,3 1-1 16,3 3 2-16,7-1-11 0,-1 0 7 15,2 0 0-15,3-2 15 16,3 0-8-16,0-2 1 15,5-3 1-15,1-7 5 16,1-5-10-16,1 0 1 16,3-9 10-16,1-2 6 15,5-6 3-15,0-5 9 16,2 1 1-16,-5-3 19 16,-2-2 5-16,-4-5-5 15,-6-10 13-15,4-2 13 0,-11-7-8 16,-1 6-16-1,-6-2-7-15,-3 10-33 0,-2 3 0 16,-5 2-48-16,-3 0-70 16,-2 0-68-16,-5 4-152 15,-24-9-511-15</inkml:trace>
  <inkml:trace contextRef="#ctx0" brushRef="#br0" timeOffset="169415.05">8893 11265 842 0,'0'-2'331'16,"0"2"-127"-16,3-3-78 15,-3 3 6-15,2-3-22 16,0 1 17-16,-2 0-19 16,0 0-6-16,3-2 0 15,-1-4-22-15,0-8-40 16,0-6 2-16,2-11 6 16,1-2-10-16,-1-5-17 15,-1-5-15-15,-3-4 0 16,0-2 0-16,-3-3-6 15,-4 4 7-15,-1 4 2 16,-1 8-9-16,2 20-10 0,5 6-1 16,-3 10 2-16,5 2-9 15,0 2-4-15,-2-2-4 16,2 2 2-16,0 6-21 16,-2 1-9-16,0 12 39 15,-2 7 15-15,1 6 2 16,1 8-1-16,2 5 0 15,0 0 0-15,2 6-1 16,2-1 0-16,3-3 0 16,2-8-9-16,-2-3-7 15,-2-8 2-15,1-8-20 16,3-3-5-16,-3-10 0 16,8 2-11-16,-3-10-10 0,7-1-27 15,9-4-114-15,5-6-96 16,67-43-595-16</inkml:trace>
  <inkml:trace contextRef="#ctx0" brushRef="#br0" timeOffset="169812.54">9241 11011 340 0,'0'0'798'0,"0"-3"-673"15,-2 3-77-15,2 0 13 16,0 0-38-16,-2 0-13 0,2 0 10 16,-4 3-17-16,-3 1-3 15,0-1 0-15,-2 9 21 16,-7 2 7-16,-3 6-16 16,3 9-12-16,-4 7 9 15,4 3-15-15,5 0 6 16,4 1-24-16,5-10-18 15,9-6-9 1,-3-7 30-16,5-14 4 0,2-3 17 16,5-7 70-16,4-10 7 15,6-3-32-15,-1-6-6 16,0-2 33-16,-9-2 0 16,-6 0-11-16,-7 9-20 15,-6 4-41-15,-5 7 0 0,0 5-122 16,-2 5-58-16,-3 3-40 15,-6 6-101-15,-19 11 7 16</inkml:trace>
  <inkml:trace contextRef="#ctx0" brushRef="#br0" timeOffset="170526.62">9540 11064 1104 0,'0'-3'242'0,"0"-1"-113"0,0-2 19 15,0 3-70-15,-2-1 0 16,-2 4-6-16,-3 4-54 16,-5-4-3-16,-6 3-15 15,-9 1 11-15,-2 5-2 16,-5 3-9-16,2 9-8 15,3 4-29-15,7 1-46 16,2 6-2-16,11-1-1 16,9-2-5-16,7-6 11 15,5-9 41-15,5-4 31 16,2-10 8-16,8-8 26 16,2-2-2-16,0-6 9 15,-2-2 10-15,-7 2 14 0,-7-2 27 16,-3-1 2-1,-7 2 13-15,0 3-24 0,-1-1-18 16,-2 10 0-16,0 1-12 16,-2 2-5-16,2 4 2 15,0-2-18-15,-3 2-22 16,3 0-2-16,0 0-5 16,0 4-26-16,3 8 13 15,1 6 12-15,8 8 6 16,5 6 1-16,6 6-1 15,1 3 0-15,3-1 1 16,-3-4 7-16,-1 1-8 16,-8-2-7-16,1-1-11 15,-12 0 3-15,-1-2 4 0,-6-4-4 16,-3-4-3 0,-6-6 18-16,1-3-13 15,-2-1 13-15,-7-5 9 0,-3-1 30 16,-6-3-6-16,-4-6 12 15,-5-2-24-15,5-9 10 16,6-3-13-16,11-10-16 16,10-13 12-16,17-7-14 15,12-11-32-15,23-12-1 16,15 4-7-16,-3 6-17 16,-6 9-12-16,-9 19-68 15,-12 14-133-15,16 4-285 16</inkml:trace>
  <inkml:trace contextRef="#ctx0" brushRef="#br0" timeOffset="171179.11">9774 11423 616 0,'7'-4'354'15,"-3"1"-110"-15,0-3-94 16,3 0 39-16,-5 3-30 0,-2 2-16 16,0 1-23-16,0 0 12 15,0 0-44-15,0 0-43 16,0 0-18-16,0 1-1 16,0-1-4-16,0 3-7 15,0-3-14-15,2 3-1 16,1 2-10-16,3 6 8 15,6 10-4-15,-1 7 6 16,3 10 0-16,-4 4 1 16,3-2-1-1,-3 4 0-15,-4-4-19 0,-2-8 8 16,-4-5-13-16,3-11 5 0,-6-6-2 16,3-6-9-1,0-2-24-15,3-4-20 0,-1-7-41 16,0 0-85-16,8-12-152 15,19-55-383-15</inkml:trace>
  <inkml:trace contextRef="#ctx0" brushRef="#br0" timeOffset="171568.05">10095 11414 1085 0,'0'-2'342'15,"0"0"-149"-15,0-1-28 0,0 3-21 16,0 0-66-16,-2 0-6 16,2 0-21-16,0 3-15 15,-3-1-13-15,1 0-23 16,0 2-8-16,-2 4 0 16,-9 8 8-16,1 7 9 15,-2 4-8-15,-3 3 4 16,5 3-5-16,2-2-18 15,7-3-19-15,3-6 4 16,3-4-11-16,2-10 16 16,6-6 8-16,4-6 20 15,3-4 26-15,6-6-4 16,-2-3 1-16,1-10 10 16,-10-1 3-16,-4-2-6 15,-6-4-8-15,-11-3-22 16,-7 8-15-16,-12 3-31 0,-8 6-70 15,-5 2-49-15,-3 10-127 16,-35-5-267-16</inkml:trace>
  <inkml:trace contextRef="#ctx0" brushRef="#br0" timeOffset="172234.73">10062 10948 782 0,'0'-2'252'0,"0"2"-90"16,0-2-36-16,2 2-36 0,-2 0-9 15,2-1 29 1,0-2 8-16,-1 2-14 0,5-3-17 15,-4-1-20-15,3-3 2 16,-3 3-25-16,2-2-23 16,1 3-9-16,1-3-3 15,1 2-9-15,5 1 0 16,-2 0-1-16,1 3 1 16,0 1-6-16,-6 0 5 15,2 0-17-15,-7 3-3 16,0 1-6-16,0 3 1 15,0 6 14-15,-3 5 5 16,-3 7 5-16,0 3 2 16,-6 2 2-16,-1 1 16 15,-3 3-9-15,5-5-3 0,2-5-5 16,5-7 0-16,2-4-1 16,2-1-2-16,2-5-8 15,0-5-4-15,2 1-4 16,3 1 18-16,4-4 2 15,7 4 7-15,5-8-9 16,6 0 0-16,2-1-50 16,-2-4-71-16,-6-1-67 15,-2-3-13-15,8-13-171 16</inkml:trace>
  <inkml:trace contextRef="#ctx0" brushRef="#br0" timeOffset="172558.46">10394 10752 957 0,'2'-5'326'0,"-2"2"-143"16,2-6-30-16,1 4 30 15,-3 3-72-15,0 0-14 16,0 2-28-16,-1 2-25 15,1-2-29-15,0 2-15 16,-2 3-30-16,2 4-6 16,0 5 21-16,2 8 15 0,-1 10 1 15,-1 2 0 1,4 5 8-16,-4 1-7 0,-4-1 5 16,3 0-7-16,-3-7-49 15,-2-6-47-15,1-9-54 16,2-6-52-16,3-7-71 15,5-16-258-15</inkml:trace>
  <inkml:trace contextRef="#ctx0" brushRef="#br0" timeOffset="173100.49">10791 10645 924 0,'-3'0'225'15,"3"0"-104"-15,-2-3-8 16,2 3-23-16,-3 0 12 16,3 0 37-16,-1 0-11 15,-1 0-20-15,2 0-30 16,-6 0-18-16,4 0-18 0,-4 3-27 16,-7 4 10-16,-8 1 4 15,-5 8-10-15,-3 4-19 16,-3 5 6-16,1 3-6 15,4 7-7-15,3 5 7 16,3 1 0-16,4 3-5 16,8-5-10-16,7 2-4 15,4-7-5-15,5-5-12 16,5-6 15-16,1-11 14 16,2-2 7-16,7-8 11 15,1-8 4-15,8-4 25 16,0-6 1-16,-6 0-19 0,-6-3 20 15,-11 2 0-15,-10 1-37 16,-16 3-5-16,-10 2-92 16,-25 7-52-16,-18 5-126 15,-145 35-302-15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5:23.764"/>
    </inkml:context>
    <inkml:brush xml:id="br0">
      <inkml:brushProperty name="width" value="0.05292" units="cm"/>
      <inkml:brushProperty name="height" value="0.05292" units="cm"/>
      <inkml:brushProperty name="color" value="#FF0000"/>
    </inkml:brush>
  </inkml:definitions>
  <inkml:trace contextRef="#ctx0" brushRef="#br0">16979 8580 455 0,'0'0'342'0,"2"0"-161"16,-2-2-32-16,2 2-49 16,-2-2-53-16,-2 2-23 0,0 0-3 15,-2 0 22-15,4 0-11 16,0 2-2-16,0-2 22 16,4 0 11-16,-4 0 20 15,2 0 5-15,-2 0-13 16,-2 0-18-16,2 0-7 15,-4 0-8-15,4 0-8 16,0-2-2-16,0 4-7 16,0-2-2-16,0 0-1 15,0 0 13-15,0 0-2 16,0 0 1-16,-3-12-7 16,0 4-16-16,-1-4-11 15,-3 0-6-15,-1-2 0 0,-4 5-6 16,-1 0-4-1,-2 1-2-15,-5 6-6 0,-5 2 4 16,-4 5 14-16,-4 4-4 16,4 5-19-16,2 9 10 15,4 6-20-15,8 5-20 16,6 9-25-16,7 4 20 16,9 0 46-16,8-8 18 15,7 0 6-15,7-13 2 16,3-6 19-16,3-8 16 15,8-5-5-15,1-4-10 16,0-6 5-16,-1-6-6 16,-12 4 2-16,-10-4 1 0,-13 6-11 15,-3 3-10 1,-5 0-9-16,-2 0-18 0,-1 0-10 16,1 0-7-16,-1 0-2 15,2 0 10-15,-1 0-24 16,2 0-5-16,-6 0-8 15,6 0-77-15,-4 3-20 16,-4-1 25-16,-34 7-214 16</inkml:trace>
  <inkml:trace contextRef="#ctx0" brushRef="#br0" timeOffset="1721.16">17324 8782 591 0,'0'-1'314'0,"-2"1"-164"15,0 0-20-15,-5-2-10 16,2 0-24-16,2 0-31 16,-5 0-34-16,-3-4-4 15,-8 2-1-15,3-3 7 0,-7 0-9 16,2 5-3-16,0 2-6 16,1 4-8-16,-5 3-7 15,-2 8 0-15,-2 1-2 16,-2 0-13-16,6 7 3 15,6 4-4-15,5 1-16 16,10-2-40-16,6-3 50 16,8-6 21-16,7-2 1 15,3-10 31-15,9-5 20 16,8-5-15-16,3-6 1 16,4-5 4-16,-7-6-16 15,-1 0-5-15,-9 3-20 16,-10 0 1-16,-5 9 22 0,-8 4-1 15,-4 2 8 1,0 4-30-16,0 0-21 0,-2 0-9 16,0 2-5-16,2 0 5 15,0 4-4-15,0 2 26 16,-2 2 8-16,4 1 8 16,2 6-8-16,0-5-7 15,4 0-5-15,-2-4 12 16,0-4 0-16,1 1 5 15,9-10 10-15,-1 1 6 16,7-1-3-16,4-10-2 16,-5-2-10-16,0-4 2 15,-3-5 2-15,-10 1 13 16,-2 2-23-16,-1 2 1 0,-3 7 12 16,-2 5-12-16,0 2 4 15,-2 3-5-15,2 8-45 16,0-1-8-16,0 3-5 15,2 1 40-15,2 4 3 16,0-1 14-16,7 0 0 16,-1-4 0-16,9 0 1 15,5 0 12-15,8 0 1 16,-3-3-7-16,-3-2 6 16,-8-2 11-16,-10 1 29 15,-5 0 10-15,-6-3-8 16,2 3-27-16,1 3-27 15,-5-3 0-15,0 0-6 0,5 0-4 16,-2 1 1-16,0 3-6 16,-2 2 13-16,-3 4 2 15,0 2-7-15,-2 1-4 16,-1 1-8-16,-2 1-4 16,5 3 11-16,1-4 0 15,4 2-15-15,2-6 14 16,2 0-1-16,2-3 14 15,0-6 0-15,4-1 0 16,1 0 23-16,8-4-14 16,-1-2 4-16,6-5 1 15,-4-1-5-15,1-7-9 16,-3-3-16-16,-2 0-3 0,-1 0 11 16,-6 0 3-1,-2 4 5-15,-1 5 1 0,-3 8 8 16,5-3-8-16,-4 6-1 15,-2 2 0-15,2 0 0 16,-4 0-15-16,2 0-14 16,0 2-10-16,4 4 5 15,0-2 17-15,8 2 16 16,-1-1 0-16,3 4 1 16,5-5 0-16,-1 0 1 15,5 0 7-15,-4 1-7 16,4-5 21-16,-5 0 22 15,-3 0-22-15,-3-3 1 16,-3 1 25-16,-9 2 18 16,0 0-18-16,-2 0-28 0,-1 0-20 15,-1 0-6-15,4 0-9 16,-1 0 0-16,-1 2 1 16,0 1 2-16,-2 6 8 15,-1-3 3-15,0 2 1 16,2 1 0-16,-2 5 1 15,-2-2 6-15,3 3-7 16,-1-1-1-16,1-2 0 16,4 2-8-16,0 0-7 15,2-4-4-15,2 3 14 0,1-6 0 16,4 0 6 0,2-4 7-16,5 4-1 15,8-7 5-15,5 0 10 0,2-7-14 16,-4 0 1-16,0-3 7 15,0-9-14-15,-5 1 8 16,-2 2 0-16,-5 2-2 16,-3-2-5-16,-6 7 23 15,-2-3-8-15,2 5-17 16,-6 0 18-16,0 7-8 16,0 0 2-16,0 0-1 15,0 0-11-15,-6 0 0 16,6 0-14-16,-3 5-17 15,2-1 7-15,-3 1 16 16,-3 10 8-16,0-1 1 0,3 4 5 16,-3 2-5-1,5 0 7-15,2-3-8 0,2-7-12 16,0-3 12-16,3-5 1 16,-1 3 7-16,1-5-8 15,2 0-16-15,0-5-67 16,12 1-125-16,22-25-303 15</inkml:trace>
  <inkml:trace contextRef="#ctx0" brushRef="#br0" timeOffset="1935">18379 8520 766 0,'0'-4'341'0,"2"4"-91"16,-1-5-85-16,-1 5-126 15,0 0-39-15,0 3-82 16,-3 3-109-16,-6 8-56 16,-22 18-378-16</inkml:trace>
  <inkml:trace contextRef="#ctx0" brushRef="#br0" timeOffset="2605.39">18325 8919 633 0,'4'0'180'0,"1"0"-1"16,0-1-17-16,-2 1-77 15,2 0-19-15,0 0-15 16,1 1-30-16,4-1 23 16,3 0-2-16,0 2 9 15,1-2 4-15,6 0 5 16,-3-2-1-16,4-2-22 16,-2 0-2-16,2-6-17 15,-1 0 6-15,-5-4 25 16,-3 2-1-16,-6-2-33 15,-4 3-15-15,-2-1-1 16,-4 7-36-16,0-2 37 16,-4 2 16-16,-2-1-16 15,1 2-12-15,-5 0 11 16,-3 1 1-16,-2 3 7 0,-1 0-7 16,3 5 0-16,3-2-8 15,1 9-5-15,2-3-4 16,-1 7 11-16,4-2-6 15,-3 7 0-15,3-2-7 16,4 3 14-16,2-2 5 16,4-2 8-16,2-4 8 15,6 0 2-15,3-3-10 16,5 0 25-16,11-1-9 16,2 2-9-16,1-3-14 15,1-5-1-15,-2-3-15 16,-7-1-64-16,1-5-79 0,-10-2-67 15,15-25-408-15</inkml:trace>
  <inkml:trace contextRef="#ctx0" brushRef="#br0" timeOffset="3277.4">18860 8907 959 0,'0'-4'198'0,"-2"0"12"15,-2 0-89-15,-2 0-26 16,0-1-44-16,-7 5-30 15,-1-7-5-15,-5 5 2 16,-3 2 0-16,-1 2 2 16,-2 5-19-16,3 2-1 15,0 3-10-15,-1 4-7 16,4 2 16-16,1 5-11 16,7-2 12-16,3 1-34 15,8-4 34-15,3-2 1 16,6 0 28-16,2-5-13 0,9-4 22 15,2-2 4-15,7-3 7 16,7-6-8-16,4-10-4 16,2-7-11-16,5-11-14 15,2-10-11-15,2-8-1 16,7-9-42-16,-4-22-22 16,24-62 19-16,-60 91 3 15,17-44 42-15,-12 22 6 16,-12 21 33-16,-7 22 9 15,-4 16 9-15,0 11-14 16,-2 4-43-16,-7 9-6 16,-4 8 6-16,-5 6 3 15,-8 9 27-15,7 6 2 16,-3 2-7-16,3 8-10 16,3 6 8-16,-2 2-13 15,5 2-1-15,-1 3-3 16,3-3 2-16,5-3-7 0,2-6-1 15,4-3 1-15,6-8-1 16,5-2-5-16,4-5-34 16,5-6-63-16,10 0-106 15,85 10-375-15</inkml:trace>
  <inkml:trace contextRef="#ctx0" brushRef="#br0" timeOffset="3855.48">19874 8617 1059 0,'31'-7'186'0,"0"3"-6"15,36-1-50-15,7 7-38 16,-3 8-37-16,-4 9-34 16,-9 3-15-16,-6 5-6 15,-17-1-59-15,-6-2-34 16,-6-2-22-16,-15-5-64 15,-16-10-203-15</inkml:trace>
  <inkml:trace contextRef="#ctx0" brushRef="#br0" timeOffset="4172.66">20071 8721 712 0,'2'1'263'0,"-4"-1"-43"16,2 2-40-16,-4 0-60 15,0 1-27-15,-1 1-43 16,0 6 17-16,-4 3 31 16,-5 8-14-16,-3 1-21 15,-4 2-30-15,-1 2-3 16,-2 8-11-16,-3 2-7 15,-4 4-6-15,1 3-5 16,0-4 5-16,3 3-6 0,4-7-5 16,7-5-24-1,11-10-91-15,4-8-12 0,5-3-51 16,4-7-27-16,48-24-129 16</inkml:trace>
  <inkml:trace contextRef="#ctx0" brushRef="#br0" timeOffset="4889.49">20173 8990 917 0,'0'0'252'0,"2"-2"-36"15,-2 2-26-15,0 0-95 16,0 0-46-16,-2 2-34 16,-2-2-15-16,-1 5-54 15,-4 6 44-15,-4 2 10 16,2 7 15-16,-5 5 1 16,-4 1-2-16,4-1-14 15,-2-2 9-15,6-4-8 16,7-4-1-16,0-7 0 15,3-2 1-15,2-3-1 16,2-3 1-16,1 0-1 16,-1-3 27-16,2-3 11 0,5-6-10 15,1-6-28-15,2-6-9 16,-1-5-6-16,1 1 3 16,1 9 0-16,-4-2 11 15,-2 7-5-15,-5 5-5 16,2 0 10-16,-4 7-9 15,2 0-2-15,-2 2-5 16,0 0-4-16,5 2-7 16,6 6 4-16,3-4 13 15,3 6 2-15,10 0 3 16,-1 1 6-16,2-3 0 16,-2-3 0-16,-3 0 0 15,-8-5 12-15,-6 0 51 0,-4-3 23 16,-5 1-22-1,0 2-17-15,0-1-8 0,-2 1-21 16,-1 1-18-16,1-1-12 16,-1 0-27-16,-3 2 25 15,-3 2 1-15,-5 3 13 16,-2 4 6-16,-5 4 3 16,2 3-2-16,0 5-7 15,3 2 0-15,7-1-11 16,2-1-11-16,6-4 10 15,5-1-9-15,7-6-8 16,5 0-20-16,13-8-16 16,3-2-143-16,79-28-83 15</inkml:trace>
  <inkml:trace contextRef="#ctx0" brushRef="#br0" timeOffset="6571.4396">20580 9092 735 0,'0'0'309'15,"-2"0"-173"-15,2 0-34 16,-8 5-69-16,1-1-15 16,-6 6 3-16,-1 3 2 15,-6 1-8-15,1 4-2 16,-4 0-1-16,-1-1-11 16,5 0 7-16,2 1-8 15,4-2-1-15,8-6-9 16,2-1-5-16,6-4-24 15,2-3 39-15,8 0 15 0,7 0 8 16,6-2-2-16,3-4-20 16,5 0 8-16,-7-4-8 15,-3 1 14-15,-7 2-15 16,-5 3 0-16,-5 0 0 16,-2 4-9-16,1 0-14 15,-1 3-8-15,-1 2-16 16,0 5 14-16,1-2 26 15,-3 5-4-15,3-6 5 16,0 1-12-16,1-3-3 16,2-4 6-16,4-6 14 15,-1 3 1-15,9-5 1 0,-2-7 0 16,0 0 0-16,1-10 11 16,2-2 15-16,-1-5-10 15,3-9 8-15,1-6 1 16,4-6 11-16,-3 1 25 15,-5 5 32-15,-9 13 7 16,-6 11-26-16,-3 8-5 16,0 8-19-16,-2 4-16 15,-2 0-25-15,0 2-10 16,2 5-18-16,-8-2 3 16,5 7 14-16,-6 6 1 15,-7 5 5-15,3 2 5 16,-3 6 2-16,-3 3-3 0,0 1 0 15,-1 4 2 1,1-2-5-16,-4 2-5 16,3 1-1-16,-5 2 2 0,3-3-1 15,-5 0 1-15,5-4 3 16,2-2-5-16,4-2-1 16,3-7-25-16,8-2-19 15,3-2 24-15,4-9 11 16,3 1-4-16,2-5-1 15,6-3 15-15,5-3 0 16,5-2 5-16,5-5-5 16,4-8-10-16,3-6-22 15,-1-11-31-15,-7-2-33 16,-8-4 20-16,-14 3 1 16,-6 5 61-16,-9 2 14 0,-7 8 0 15,5 4 1 1,1 7-1-16,5 6-8 0,3 2-17 15,6 0-46-15,5 2-55 16,1 1 63-16,1 0 63 16,6-1 2-16,3 0 13 15,4 0 0-15,0-2-3 16,4 0 21-16,0-4 21 16,4-1-17-16,-2-7 16 15,0-2-2-15,-2-7 39 16,2-2 9-16,0-4-51 15,-6-1-5-15,4-4 10 0,-2 1 1 16,-5 6 1-16,-4 2 7 16,0 4-5-16,-8 6-2 15,-1 1 11-15,-6 5-6 16,2 2-16-16,-6 0-25 16,2 5-10-16,-1 0-1 15,-1 0-8-15,-1 3 0 16,2-1-16-16,-12 7 6 15,-1 6 10-15,-8 7 1 16,-1 6 0-16,-5 2 0 16,3 7-1-16,-3-2 6 15,0 4-6-15,-2 1 0 16,6 0 0-16,-4 3 0 0,4 1 6 16,0 2-6-16,0-7 0 15,5 2-15 1,5-10-8-16,0-7-17 0,3-4 14 15,6-6 1-15,4-7 4 16,2-5 4-16,2-2 7 16,0 0 10-16,2-2 10 15,6-5-10-15,7-7-17 16,8-9 5-16,5-3-18 16,0-4-1-16,-5 2 16 15,-8-3-6-15,-9 7-2 16,-8 7-30-16,-10-3 52 15,-1 6-7-15,3 3 3 0,0 3 5 16,5 7 7 0,6 1-7-16,2 0-43 0,2 1-32 15,4 6 42-15,13-4 32 16,5 3 1-16,7 0 2 16,-1 3-2-16,4-4 9 15,1-1-8-15,-5-1-1 16,1-1 8-16,-9-4 17 15,-7-1 43-15,-9 1-13 16,-8 0-13-16,0 2-15 16,-3 0-7-16,-3 0-14 15,3 0-5-15,-1 0-1 16,-1 0-1-16,0 2 0 16,-2-2 0-16,1 5-14 0,1 0 3 15,-4 5 12-15,-6 4 0 16,-1 7 2-16,-3-2-2 15,1 4 5-15,-1-5 2 16,3 0-4-16,1-8 3 16,3 0-6-16,7-4-1 15,0-3 0-15,2-3-6 16,2 0-14-16,2-3-20 16,3-6-20-16,5 0-196 15,32-49-509-15</inkml:trace>
  <inkml:trace contextRef="#ctx0" brushRef="#br0" timeOffset="6790.46">21468 9293 1167 0,'0'0'219'0,"0"0"-9"15,0 0-94-15,0 0-88 16,0 0-26-16,0 0-2 16,-4 0-45-16,1 0-105 15,-1 3-96-15,-3 1-21 16,-8-4-577-16</inkml:trace>
  <inkml:trace contextRef="#ctx0" brushRef="#br0" timeOffset="7299.48">21687 9472 450 0,'0'-3'623'16,"-2"1"-392"-16,2-7-48 16,-3-1-32-16,-3 1-41 15,3-4-1-15,-2 5-17 16,1 1-37-16,-2-4-1 16,-3 8-13-16,-1-2-19 0,0 3-16 15,-4 2-6-15,-6 4-1 16,-10 4-11-16,-4 11 6 15,0 6-8-15,1 8 5 16,6 3 0-16,7 0-21 16,11-2 13-16,7-4 17 15,9-6 11-15,13-4-4 16,8-2 29-16,13-6 12 16,5 0-15-16,3-6-16 15,-9-4-4-15,-13-2-1 0,-6-4-1 16,-13-2 4-1,-3 1-15-15,-8 0-5 0,3 3-26 16,-2 0-25-16,-2-1 17 16,2 3-19-16,0 0-1 15,-1 0-31-15,1 0-96 16,-2 0-121-16,-7-19-395 16</inkml:trace>
  <inkml:trace contextRef="#ctx0" brushRef="#br0" timeOffset="8625.34">21969 9224 817 0,'0'0'237'16,"0"-2"-40"-16,0 2 1 0,3 0-66 16,-3 0-36-16,4 2 0 15,-4-2-24-15,2 0-17 16,-2 0-8-16,0-2-10 16,0 2-1-16,0 0 0 15,0 0 0-15,0 0 5 16,0 0-5-16,-2 0-12 15,2 0-8-15,0 0-10 16,0 0-4-16,0 0-1 16,0 0 0-16,0 0 0 15,0 0 1-15,0 0-1 16,0 0 11-16,0 0-5 16,0 0 4-16,0 0-4 0,0 0 1 15,0 0-7-15,0 0 1 16,0 0 4-16,0 0-6 15,0 0 0-15,0 0 0 16,0 0 2-16,0 0 13 16,0 0 4-16,0 0 8 15,0 0-9-15,0 0-7 16,0 0 2-16,0 0-13 16,0 0 0-16,0 0-1 15,0 0 1-15,0 0 0 16,0 0-1-16,0 0 0 15,0 0 1-15,0 0 2 0,0 0-2 16,0 0 0-16,0 0 0 16,0 0-15-1,0 0-2-15,10 8 7 0,-8-8-5 16,0 0-5-16,0 2 15 16,2-2 5-16,1 3 0 15,6 2 0-15,13 2 19 16,6 4-9-16,14 5-8 15,3 0 5-15,-4 1-6 16,-4-5 0-16,-5-1 0 16,-12-2 0-16,-10-8 6 15,1 1-6-15,-11-2 7 16,-2-2-7-16,-2 2 7 16,2 0-8-16,0 0 0 15,0 0-2-15,-2 0-5 0,2 0-16 16,-2 0-40-16,-4 0-46 15,2 2-68-15,-2-2-104 16,-6 0 10-16,-26-12-179 16</inkml:trace>
  <inkml:trace contextRef="#ctx0" brushRef="#br0" timeOffset="9120.34">22164 9551 717 0,'0'0'219'16,"0"-2"-24"-16,-2 2-31 16,2 0-74-16,0 0-12 15,0 0 24-15,-3 0-12 0,3-5 13 16,0 5 11-16,3 0-16 15,-3 0-17-15,2 0 6 16,-2 5-24-16,3-3-18 16,5-1-30-16,-4 2 0 15,12-3 25-15,4 2-11 16,11 2-8-16,10 1-14 16,-2 4 2-16,-5-6-3 15,-14-3-5-15,-7 3-1 16,-6-3-1-16,-7-3-32 15,-5 3-36-15,-2-5-111 16,-5-7-144-16,-44-36-334 0</inkml:trace>
  <inkml:trace contextRef="#ctx0" brushRef="#br0" timeOffset="10906.8">22788 8979 982 0,'0'0'190'0,"1"0"-22"0,-1 0-91 15,0 2-20-15,0 0-21 16,-1 3-27-16,-4 0 15 16,-3 5 12-16,0 0-5 15,0 9 14-15,-3 0 0 16,-3 5-10-16,-3 5-16 16,1 0 1-16,-4 2 1 15,0 3-12-15,-1-4-8 16,8-2 0-16,0-3 0 15,4-8-1-15,5-3-1 16,4-7 0-16,4-7-37 0,5 0-88 16,4-3 14-16,8-6 11 15,54-40-193-15</inkml:trace>
  <inkml:trace contextRef="#ctx0" brushRef="#br0" timeOffset="11321.32">23165 9043 889 0,'0'0'229'0,"0"0"-29"16,2 0-98-16,-2 0-36 15,0 0 7-15,0 3-20 16,0-3-7-16,0 0-5 16,-2 0-1-16,-1 4 22 15,-2-4-20-15,3 3-29 16,-4 4 5-16,-2 2 2 16,-5 9-1-16,-4 5 8 15,-5 5-7-15,-3 2-7 16,-2 2-2-16,-4 0-5 15,2 2 1-15,5-7 2 0,-1 2-8 16,7-5 0-16,3-5 0 16,6-7 0-16,4-3-1 15,3-5-15 1,0-2-18-16,2-4-4 0,2 2-53 16,-4-2-84-16,2-1-98 15,-2-28-454-15</inkml:trace>
  <inkml:trace contextRef="#ctx0" brushRef="#br0" timeOffset="11719.57">22877 8973 845 0,'0'0'198'16,"2"0"-10"-16,0 5-83 16,-2-5-66-16,5 1-14 15,-1 3 4-15,1 3 32 16,2-2 8-16,3 7-7 15,0 3 2-15,-2 4-16 16,2 5-24-16,5 8-6 0,-4-1-16 16,-2 3 2-1,-5 2 2-15,-4-2 3 0,-4 0 0 16,-1-4-9-16,1-7-10 16,0-3-26-16,-1-8-30 15,5-5-35-15,0-2-34 16,7-5-21-16,22-29-159 15</inkml:trace>
  <inkml:trace contextRef="#ctx0" brushRef="#br0" timeOffset="12237.56">23269 9203 609 0,'-4'-3'303'16,"2"1"-128"-16,-8-5-50 16,-2 5-88-16,5-1-1 15,-5 6-25-15,-3 2 7 0,-5 1 7 16,-2 6 2-16,-5 4-15 16,-2 5-11-16,4 8-1 15,1 5-9-15,4 2 7 16,8 4-20-16,8-3-2 15,4-5-17-15,6-10 2 16,11-8-19-16,4-8 58 16,8-2 79-16,8-10-26 15,3-2-14-15,-3-9-9 16,-1-5 3-16,-9-3-3 16,-7-3 1-16,-11 1-25 15,-7 5 24-15,-4 8-30 16,-3 2-6-16,-1 9-54 15,-8 3-87-15,3 0-118 16,-20 11-582-16</inkml:trace>
  <inkml:trace contextRef="#ctx0" brushRef="#br0" timeOffset="13385.31">23840 9307 114 0,'-4'0'707'16,"0"-5"-544"-16,-6 1 10 16,3-1-53-16,-1 0-42 15,-2-1 9-15,-1 2-3 16,1 0-6-16,-6 2-33 16,-4 0-21-16,0 0-17 15,-9 6-1-15,0 0 5 16,0 8-11-16,-5 5-1 15,5 2-22-15,5 8-25 0,0-1 18 16,12-1 5-16,8-2 5 16,4-5-13-16,8-4-25 15,6-6-22-15,10-4 80 16,1-4 33-16,8-2-6 16,6-8-12-16,1-7-3 15,-3-2-12-15,-1-5 0 16,-12-3-20-16,-3 3-4 15,-13 2-1-15,-8 5 13 16,-2 6-5-16,0 8 17 16,-2 3-40-16,-4 0 16 15,2 9-15-15,2 1-20 16,4 0 7-16,0 4 41 16,4-4-5-16,7-2-25 0,0 3 11 15,6-8 30-15,4-1 57 16,2-2-18-16,5-5-24 15,4-2-13-15,-1-9 8 16,0-4 8-16,5-9 44 16,-1-6-22-16,0-8 52 15,-10-3-46-15,-4 1 38 16,-8 4-1-16,-8 9 5 16,-3 10-13-16,-2 6-13 15,-2 9-14-15,-1 4-21 16,1 3-8-16,-3 0-4 0,-1 3-13 15,-5 1 8 1,-9 3-1-16,-1 5-8 0,-4 5 5 16,-8 6-4-16,7 7 7 15,-6 4-8-15,2 7 0 16,0 0 6-16,-2 5-5 16,-3 0-1-16,-2 1 0 15,0 1 1-15,1 0 4 16,4-4-6-16,3-1 0 15,5-7-1-15,8-8-5 16,5-5-7-16,4-8 4 16,2-5-17-16,13-8-14 15,0-2-23-15,6-2 63 16,8-6 16-16,4-2-10 16,10-11-6-16,5-8-13 15,1-9-49-15,-7 1 16 0,-7-7 7 16,-11 14 0-16,-14 7 39 15,-8 6 6-15,-4 10 16 16,-4 0-2-16,4 6-13 16,5 1-7-16,1 0 0 15,3 5-13-15,4-5 5 16,1 3 2-16,8-2-1 16,8 3 7-16,12 0 72 15,11 2-29-15,8 3-19 16,-1-7-12-16,-10 0-10 15,-9-4-2-15,-16 0 0 16,-9-1-20-16,-11-1-96 0,-6 2-118 16,-28-6-389-16</inkml:trace>
  <inkml:trace contextRef="#ctx0" brushRef="#br0" timeOffset="13829.98">24380 9351 934 0,'-2'-7'182'15,"-1"5"25"-15,-2-6-54 16,0 0-30-16,2 4-29 16,-8-2-23-16,-5 2-29 15,-5-1-3-15,-5 5-11 16,-8 7-4-16,3-2-1 16,-2 10-23-16,1 4 0 15,11 2-15-15,-2 7 15 16,13 2-2-16,2-2-11 15,10 1-8-15,10-3 3 0,5 0 1 16,14-3 17 0,8-6 29-16,1-1-14 0,-2-10-6 15,-8-6 1-15,-7-2-4 16,-8-9-6-16,-3 4-21 16,-8-3-39-16,-4-2-87 15,-3 0-57-15,-16-20-134 16</inkml:trace>
  <inkml:trace contextRef="#ctx0" brushRef="#br0" timeOffset="14946.71">24636 9378 660 0,'0'-1'375'0,"-2"1"-149"16,-1-3-44-16,1 1-91 15,-6 2-59-15,-4 2-19 16,-11 1-13-16,2 5 7 16,-10-1-7-16,-3 10 0 15,-1-1-1-15,10 3-11 16,0 4 4-16,9-4-1 15,3 1-9-15,9-1-6 16,4-9-7-16,4-4-17 16,7-3 27-16,3 4 21 0,3-7 21 15,6 0 0 1,6-7-11-16,-3 2-9 0,4-3-1 16,-3-3 0-16,-8 2 0 15,-5 1 0-15,-5 2 0 16,-9 3 0-16,0 3-13 15,-3 3-25-15,-2 6-34 16,4 0 63-16,-3 5-4 16,4 0 5-16,-4 7 8 15,4-2 0-15,0-1 0 16,0-2 0-16,6-2 0 16,-3-9-11-16,6 0 5 0,0-1 6 15,3-8 41 1,5-1-16-16,2-2-7 0,5-7 12 15,1-8 9-15,1-7-12 16,-1-4 5-16,4-9-4 16,2-8-7-16,10-12 3 15,-2-3 15-15,3 2-3 16,-10 5-7-16,-8 19 55 16,-10 13-15-16,-9 10-26 15,-3 7-14-15,-4 9-11 16,2 0-18-16,0 0-6 15,-3 3-12-15,-2 1-9 16,-6 3 12-16,-2 9 15 16,-9 3 8-16,-1 5-8 15,-1 5 1-15,-6 0-1 0,7 9 12 16,-2-1-10-16,0 4-1 16,-2 1 0-16,-2 0 5 15,3-2-4-15,-3 1-1 16,2-5 0-16,9-7 1 15,4-4-2-15,6-6-8 16,6-10-2-16,4-4-11 16,9 0-18-16,7-1 39 15,9-2 16-15,4-2-8 16,7-6 4-16,2-6 3 16,2-7-14-16,2-10 11 15,4-3-4-15,1-11-8 16,0-5 0-16,0-1 6 15,-7-6-3-15,-4 8 9 16,-11 8 29-16,-7 6 19 0,-9 13-17 16,-4 8 4-16,-7 5-14 15,0 2-3-15,-3 5-18 16,1 0-12-16,0 0-7 16,-3 0-7-16,-1 3 4 15,-7 3 10-15,-10 6 7 16,-10 6-1-16,-6 10-5 15,-3 10 13-15,-2 6 8 16,-1 10-2-16,3 2-11 16,4 7-3-16,12-3 0 0,3-11-6 15,11-8-6-15,10-10-11 16,8-10-31-16,4-10-54 16,13-6 3-16,4-7-153 15,61-40-563-15</inkml:trace>
  <inkml:trace contextRef="#ctx0" brushRef="#br0" timeOffset="16765.68">24127 9717 1001 0,'0'0'184'16,"0"0"13"-16,0 0-79 15,0 0-22-15,0 0 2 16,0 2-26-16,-3-2-5 15,2 0-2-15,-3 2-26 16,-5 0-12-16,-11 1 15 16,-3 4 4-16,-10 3-5 15,-3 0-29-15,1 6-11 16,-1 2 8-16,1 2-7 0,0 3-1 16,6-6-1-16,8 0 0 15,3-5-6-15,9-5-6 16,2-2-15-16,7-3-24 15,0-2 1-15,3 0 5 16,-1-2-3-16,2 2-51 16,3-5-118-16,19-10-145 15</inkml:trace>
  <inkml:trace contextRef="#ctx0" brushRef="#br0" timeOffset="17176.77">23927 9701 626 0,'2'0'452'0,"-2"0"-251"16,5-2 25-16,-5 2-74 15,2 0-19-15,-2 0-46 16,0 0-27-16,0 0-21 16,0 0-24-16,0 2-15 15,0 4-10-15,0 4-1 0,0 4 10 16,2 8 0-16,0 4 1 16,5 9 0-16,2-2 6 15,4 6-5-15,-4-3 0 16,3-2 5-1,-6-8 0-15,1-11-6 0,-6-1 6 16,4-11-2-16,-5-3-4 16,-5 0-10-16,4-3-5 15,-2 3-17-15,3-3-44 16,-2 1-91-16,0-2-100 16,2-13-412-16</inkml:trace>
  <inkml:trace contextRef="#ctx0" brushRef="#br0" timeOffset="19129.68">22773 10131 838 0,'-3'-3'173'15,"3"2"4"-15,0 1-27 16,3 0-65-16,-3 0-5 16,2 0 1-16,-2 0-3 15,0 0 7-15,0 0 4 16,0 0-13-16,-2 0-7 16,2 0-13-16,0 0-2 15,0 0-3-15,0 0-9 0,0 0 9 16,0 0-21-16,-3 1-9 15,-2 2-21-15,-6 2 0 16,-9 8 1-16,-4 6 6 16,-12 2-5-16,0 11-1 15,-1 0 0-15,-3 4 11 16,1-2-12-16,5 3-1 16,6-6 0-16,6-7-27 15,8-2-31-15,6-10 20 16,5-2-16-16,3-8 5 15,3-2 4-15,-1-2-8 16,6-8-105-16,9 2-185 16,56-38-359-16</inkml:trace>
  <inkml:trace contextRef="#ctx0" brushRef="#br0" timeOffset="19557.9">22970 10207 947 0,'3'-4'180'0,"-3"4"46"16,4-7-62-16,-4 5-40 15,0 2 31-15,0 0-47 16,-4 0-42-16,1 0-12 15,1 0 6-15,0 0-9 0,0 0-21 16,0 0 0 0,-3 2-12-16,3-2-8 0,-2 4-9 15,-10 3 1-15,-4 5 13 16,-8 2 1-16,-5 9-5 16,2 3-10-16,-2 6 5 15,-4 3-5-15,7-1 0 16,-3 1-1-16,2-6 0 15,4 0 0-15,3-8 9 16,7-3-9-16,1-6-26 16,5-2-5-16,4-5-17 15,0-4-33-15,5-1-15 0,0 0-44 16,-2 3-86-16,2-7-32 16,2-19-360-16</inkml:trace>
  <inkml:trace contextRef="#ctx0" brushRef="#br0" timeOffset="19860.84">22627 10261 877 0,'2'-3'223'0,"-2"3"-10"15,3 0-49-15,-1 0-97 16,0 7-41-16,2-2-26 16,5 7 8-16,7 11-8 15,2 3 1-15,2 8-1 16,0-4-25-16,6 0-71 15,0 0-132-15,51 3-693 16</inkml:trace>
  <inkml:trace contextRef="#ctx0" brushRef="#br0" timeOffset="20331.88">23040 10451 864 0,'-1'-4'209'16,"1"1"14"-16,-2-6-47 15,2 4-49-15,-2 2-29 16,-3 1-5-16,-1-2-39 15,0 1-14-15,-6 3-14 0,-1-3-7 16,-10 1-7-16,-1 7-11 16,-3 0 0-16,-6 9 1 15,-1 4-2-15,1-2 0 16,6 6-10-16,2 0-12 16,7 0-23-16,10-2 7 15,8-2 2-15,7-8-22 16,4 2 34-16,11-5 24 15,5-3 28-15,9-2 1 16,1-2-17-16,1-4-5 16,-2-5 11-16,-7-3 6 15,-3-5-10-15,-8-1 25 16,-6-5-20-16,-5 1-19 0,-5 0 0 16,-2 3-6-1,0-1-114-15,0 1-117 0,0-5-311 16</inkml:trace>
  <inkml:trace contextRef="#ctx0" brushRef="#br0" timeOffset="20893.24">22984 10672 735 0,'0'-3'267'0,"3"2"-3"15,5-5-84-15,-1-2-68 16,4-6 10-16,2 0-10 16,6-8 4-16,0-2-34 15,10-5-17-15,2-5-22 16,10-10-11-16,3-11-7 15,3-10-11-15,2-6-2 16,-6 8 3-16,-12 8-2 16,-12 22 10-16,-11 12 25 15,-8 15-25-15,-3 3-23 16,-2 8-25-16,-5 4-11 16,-4 7 31-16,-8 5 4 15,-3 5 1-15,5 4-1 16,3 5 1-16,-4-5 0 0,1-1 2 15,-2 4-1-15,4-1-1 16,-4 0 2-16,2-1-2 16,0-4 0-16,1-3 1 15,0-2-1-15,5 0 0 16,-3 3 0-16,1-2 0 16,1 1-1-16,-4 3 1 15,7-6-9-15,2-2 0 16,3-1 3-16,7-6-16 15,7-5-28-15,5 4-23 16,10-1 26-16,8-2-17 0,9-3-115 16,1 2-94-1,47-9-513-15</inkml:trace>
  <inkml:trace contextRef="#ctx0" brushRef="#br0" timeOffset="22321.28">23459 10611 304 0,'-7'-1'706'0,"5"-1"-534"16,-6-2-16-16,0 1-67 16,-5 1-41-16,-8 4 1 15,2 1-10-15,-8 3-6 16,0-1-21-16,0 6 2 15,-2 1-13-15,-1 5-1 0,7 4 0 16,-4 1-1 0,7 1-9-16,2 0 2 15,5 0 7-15,7-6-10 0,2-3-7 16,10-5-16-16,5-2-1 16,7-5 35-16,6 0 36 15,7-4-4-15,5-2-5 16,2-6 9-16,2-4 46 15,0-10 1-15,3-10-34 16,1-10-23-16,7-11-7 16,7-16-5-16,7-18-14 15,-3-8 0-15,-8 4 9 16,-16 17 11-16,-16 25 41 16,-13 24 2-16,-9 17-63 15,-2 10-3-15,-7 7-28 0,-3 4 24 16,-7 4 7-1,-2 8 0-15,-1-3 1 0,5-1-1 16,-6 5 0-16,3 5 0 16,-2-3 0-16,2 2-4 15,-3 2 4-15,4 0 0 16,-4 4 1-16,3-3-1 16,0 4 1-16,2-3-1 15,-2 0-2-15,5 3 2 16,-1-2 4-16,-1 4-4 15,7-5 0-15,0-4 0 16,7-4-1-16,1-7 1 16,2 1-10-16,4-7-17 0,4 1-6 15,4-4-17 1,1-1 40-16,10 0 10 0,4-5 16 16,2-2-7-1,1-7 2-15,4-2-4 0,-3-5-6 16,-2-3 6-16,3-8-6 15,-3-2-1-15,-5 4 1 16,-4-5-7-16,-4 6 15 16,-8 6-18-16,-3 0 8 15,-3 7 1-15,-4 5 35 16,-3 4-26-16,5 0-9 16,-3 0-3-16,0 4-20 15,-1 1 17-15,-6 3 6 16,-1 4-1-16,-2 2-5 15,2 6 5-15,0 2 0 16,-3-1 1-16,5 4 0 16,-2-4-1-16,5 4 1 0,1-6-1 15,5-5-16-15,5-3-4 16,1-3-7-16,7-4 28 16,6-2 42-16,3-2-17 15,6-2 1-15,11-4-19 16,1-2-5-16,2-6 7 15,-4 0 0-15,-4 0-8 16,-3-2 8-16,-9 7-9 16,-7 4 1-16,-10 3-1 15,-5 2 0-15,-5 0-39 0,0 5-13 16,2 0 37 0,-4 7 14-16,-4 4-3 0,-2 4 4 15,-4-1 9-15,-2 4 0 16,-1-5-8-16,-1-4 8 15,4-2 1-15,4-8-2 16,8 0 4-16,5-6 3 16,5 0 33-16,6-6-17 15,2-6-25-15,9-3-6 16,3-4 23-16,5-4-5 16,0 4-18-16,-6 7 1 15,-1 2 0-15,-9 6-1 16,-4 6 0-16,-1 4-18 0,-3 4 0 15,2 4 9 1,-4 5-20-16,3-5 28 0,-3 9 1 16,2-1 3-16,6-2-3 15,-3 0-11-15,4-1-64 16,9-6 20-16,1-3-85 16,8-1-83-16,5-7-112 15,53-13-248-15</inkml:trace>
  <inkml:trace contextRef="#ctx0" brushRef="#br0" timeOffset="22885.22">24491 10802 772 0,'2'-6'250'16,"-2"0"26"-16,0-4-42 15,-2 4-31-15,-3 2-76 16,-1 1-53-16,-10-4-46 16,-4 5-22-16,-9 0 0 0,-4 4-6 15,0 4 0-15,-2 2-1 16,4 2-16-16,5 6 1 15,4 2-23-15,2 5-24 16,10-2 4-16,9-3 1 16,2 3-16-16,8-6 8 15,12-4 65-15,3 0 1 16,10-4 19-16,3-4-11 16,5-3 2-16,1-3-1 15,-3-8-3-15,-4 0 11 16,-7-4 53-16,-13-1 52 15,-8 3-5-15,-6 4-23 0,-4 4 8 16,0 2-34-16,0 3-41 16,2 0-18-16,-2 3-9 15,-2-2-12-15,-4 3 3 16,-7 6 9-16,-1 6 0 16,-3 7 1-16,-6 0 1 15,-2 4-1-15,0 3 8 16,-2 2-8-16,0-2 6 15,0-2-7-15,0 2 6 16,0 1-6-16,1-2 1 16,5-3-1-16,1-6 8 15,-1-8-8-15,4 0 0 16,-4-8 0-16,-1-6 12 0,-2-4 10 16,-2-6 17-16,-5-8-19 15,-3-6-16-15,-2-2-4 16,7 0-33-16,9 4-30 15,15 6-88-15,9 6-37 16,9 1-158-16,36-10-347 16</inkml:trace>
  <inkml:trace contextRef="#ctx0" brushRef="#br0" timeOffset="23293.35">24090 10289 973 0,'-3'-7'225'0,"3"7"-11"16,-2-3-65-16,2 1-13 15,2 4 44-15,1-2-48 0,1 0-15 16,-2 0 17-1,0 0-25-15,-2 0-47 0,0 0-37 16,0 0-25-16,-2 2-10 16,0-1-113-16,-7 10-155 15,1 7-95-15,-21 38-487 16</inkml:trace>
  <inkml:trace contextRef="#ctx0" brushRef="#br0" timeOffset="25368.8298">24638 11157 375 0,'0'0'800'0,"2"0"-593"0,2-2 103 16,-4 2-128-16,0-2-71 15,2 0-11-15,-2-1-37 16,3 0-22-16,2-6 13 16,1 2-14-16,1-5-4 15,7-4-1-15,2-7-16 16,8-7 11-16,7-5-22 16,4-7-2-16,5-8-1 15,7-3-5-15,-2 3 0 16,-6 6 0-16,-9 14 1 15,-17 10-1-15,-8 11 0 16,-8 4 18-16,3 7-10 16,-2-2-8-16,-2 0-7 15,2 6-10-15,-7-2 5 16,-3 2 12-16,-1 8 1 0,0-2-1 16,-5 6 0-16,0 3 0 15,1-2 0-15,-6 1 0 16,3 2 1-16,-1 2 0 15,0 0-2-15,3 4 0 16,0 0 1-16,0 3 4 16,5-2-4-16,-1 1-2 15,4-3-7-15,3-3-1 16,4-8-13-16,1-2 5 16,4-8-4-16,1-5-7 15,1 2 5-15,9 0-10 0,3 0 20 16,11-3 14-1,1-3-1-15,7-3 1 0,-2 1 0 16,-6-4 1-16,2-3 4 16,-8 1-5-16,-2-3 0 15,-11 2 0-15,-1 0-12 16,-7 3-2-16,-2 1 13 16,2 5 0-16,-3 1-5 15,1 2-16-15,2 0 8 16,-2 2 4-16,0-2-7 15,0 3 5-15,-6 4 11 16,0-1-7-16,-5 1 8 16,0 5-8-16,1-1 8 15,1 3-1-15,-1-2 0 16,8 2-6-16,2-5-2 0,0 2 0 16,2-7 0-16,4 0-9 15,0-2-17-15,8 0 34 16,1 0 1-16,8-2 12 15,5 0 0-15,6-2-3 16,1-4-2-16,-4 0-5 16,-2-5 4-16,-12 4 3 15,-1 3-8-15,-10 1 7 16,-4 3-8-16,-2 3-3 16,0-1-12-16,-2 4 4 15,-2 6 11-15,0 0 8 16,-1 6-2-16,-3-4-6 0,0 2 2 15,-3-4-2 1,1-6 12-16,4-3 0 0,1-3-12 16,1 3 19-16,6-6 1 15,4 3-7-15,0-5 11 16,3-5-10-16,2 2-5 16,2-6-5-16,4 5 7 15,-3 2-2-15,-5-1 7 16,-1 4-16-16,-2 4 0 15,-2 0-1-15,-2 2-7 16,4 6-5-16,-4-2-16 16,4 4 6-16,-4 4 23 15,-4 2 1-15,-2-2 10 16,0 1-10-16,-1-6 0 16,3 1 0-16,2-6 10 0,2 0-11 15,4-4 0-15,1 0-9 16,1-1 9-16,4-2 1 15,7-3 11-15,1-4-4 16,4 0-1-16,-2 0-6 16,-2 3-1-16,-7 0-14 15,-4 5 2-15,-3 2 12 16,-2 0-9-16,-2 2-11 16,0 5-14-16,0 0 11 15,-2 7 23-15,2 2 0 16,0-4 3-16,0 2-2 15,2-2-1-15,5-2-6 16,6-2-6-16,0-2 12 0,12 1 26 16,0-2-13-16,4-3-1 15,2-2-12-15,-6-7 12 16,-1 0-1-16,-6-7-1 16,-2 0-1-16,-5-2-8 15,-5 2 37-15,-3 2-7 16,-3 4 7-16,-3 4-13 15,3 1-7-15,-2 2-18 16,0-3-1-16,-3 4-7 16,1 4 1-16,-7 0-4 15,-3 4 10-15,-1 4-7 16,-5 4 7-16,4 9 0 0,-4-4 1 16,4 5-1-16,5-4 0 15,5 1-8-15,4-5 1 16,6-6-22-1,6-1-79-15,9-6 8 0,3-1-106 16,36-8-444-16</inkml:trace>
  <inkml:trace contextRef="#ctx0" brushRef="#br0" timeOffset="25810.68">25122 10936 1220 0,'0'-1'240'0,"2"-2"96"16,-2-3-158-16,0 5-98 16,-2 1-50-16,0 0-30 15,-1 1-27-15,-3 3-69 16,-4 1-34-16,2-1-85 16,-15 3-116-16</inkml:trace>
  <inkml:trace contextRef="#ctx0" brushRef="#br0" timeOffset="26089.6698">24892 10732 777 0,'6'0'379'0,"-3"0"-239"16,12 3 46-16,6 4-104 16,10 3-11-16,9 5-14 15,9 2-33-15,7 4-24 16,2 2-140-16,84 20-517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6:54.663"/>
    </inkml:context>
    <inkml:brush xml:id="br0">
      <inkml:brushProperty name="width" value="0.05292" units="cm"/>
      <inkml:brushProperty name="height" value="0.05292" units="cm"/>
      <inkml:brushProperty name="color" value="#FF0000"/>
    </inkml:brush>
  </inkml:definitions>
  <inkml:trace contextRef="#ctx0" brushRef="#br0">18236 7011 1094 0,'2'-9'120'0,"0"3"-30"15,2-4-33-15,2 6-24 16,-4 1 16-16,0 3-1 16,0 0-28-16,-2 0-4 15,2 0 11-15,-2 0 17 16,0-1 17-16,0 1 28 15,0 0-17-15,2 0-17 16,-2 1-23-16,0-1-11 16,0 0-15-16,3 3 2 15,-6-3-8-15,1 4-7 16,2 4-7-16,-2 9 14 16,0 6 0-16,2 7 0 0,-2 5 6 15,2-2-6-15,-2 6 6 16,2-3-6-16,0 0 0 15,-6-6-38-15,6-8-51 16,-3-6-58-16,6-8 3 16,-3-4-9-16,8-6 36 15,22-30-79-15</inkml:trace>
  <inkml:trace contextRef="#ctx0" brushRef="#br0" timeOffset="321.94">18640 7004 959 0,'0'-2'127'0,"0"-1"94"0,0 0-125 16,0 3-62-16,2 0-22 15,0 0-12-15,-2 3-1 16,0 0 1-16,0 1 0 15,-2 4 0-15,2 9 10 16,0 0-1-16,-2 4 0 16,-3 6-3-16,-4-1 7 15,0 5-12-15,-2-2-1 16,-5-2 1-16,-2 2 5 16,3-9 4-16,-5 1-10 15,5-4-46-15,3-6-20 0,-1 1-57 16,3-6-77-16,-23-15-323 15</inkml:trace>
  <inkml:trace contextRef="#ctx0" brushRef="#br0" timeOffset="856.09">18167 7060 595 0,'0'0'207'16,"0"-1"-30"-16,-2-1-45 15,2 2-69-15,0 0-45 16,0 2-18-16,0-2-6 16,2 0-1-16,-2 0 5 15,0 1-7-15,0-1 9 16,0 0-1-16,0 0 3 16,-2-1 4-16,2 1 36 15,0 0 3-15,0 0 12 16,0 0-3-16,0 0-29 0,0 0-16 15,10 0-7-15,4 1-1 16,18 1 14-16,18 2 10 16,21-1-23-16,15 0 19 15,2-1 31-15,2-2-10 16,-3 0-4-16,-21-2-20 16,-18 2-9-16,-24-3-8 15,-13 3 5-15,-9 0-6 16,-4 0-21-16,-4 0-54 15,3 3-24-15,-1-1-12 16,4 2-3-16,2 2-54 16,13 10-95-16</inkml:trace>
  <inkml:trace contextRef="#ctx0" brushRef="#br0" timeOffset="3168.5">18873 7219 775 0,'0'-2'198'15,"0"-3"-13"-15,0 2-97 16,0 1-7-16,0-1-19 16,0 3-31-16,-2 0-14 15,0 3-17-15,0-3-13 16,-5 4-23-16,-7 6 36 15,-5 4 10-15,-6 8-9 0,-6 2 7 16,4 8-8-16,5-3-16 16,4 3-11-16,9-7 0 15,7-4-2-15,6-9 19 16,8-7 10-16,7-5 23 16,10-5 25-16,4-10-27 15,1-3-6-15,-4-4 41 16,-13-4-20-16,-3 3 0 15,-8 6-15-15,-3 1-11 16,-3 3-10-16,0 10-1 16,0 1-8-16,0 4-40 15,2-2-8-15,0 2 10 16,0 4 32-16,5-2 14 0,1 0 2 16,8 3-2-1,2-2 2-15,7-1-1 16,-1-2 11-16,9-8-11 0,1-2 0 15,2-9 6-15,-3-7 6 16,-2-5 0-16,-1-11-3 16,-6 0 7-16,-4-9-16 15,-6 1 0-15,-8 2 34 16,-4 5 35-16,-2 10-35 16,0 11-14-16,-2 6-19 15,2 12-1-15,0 4-1 16,0 0-15-16,-3 5-10 15,2 0 12-15,-3 7 14 16,-2 2 0-16,0 5 1 16,1 11 1-16,-3 0-2 0,-4-1 0 15,3 3 0-15,-1-3 0 16,-2 3 1-16,1 4 0 16,2-2-1-16,0 2 0 15,2 0 0-15,3-4 1 16,0-2-1-16,4-2 1 15,2-4 0-15,0-2 10 16,0-3-11-16,5-6 0 16,0-1 0-16,4-5 3 15,7 0 6-15,8-5-9 16,11-4 8-16,7-1-8 16,5-10 0-16,2 4 0 0,0-11-2 15,-6 0 1-15,-5-3-6 16,-4 1-20-16,-7 2 10 15,2 3-5-15,-4 8-7 16,-7 0-5-16,2 7-2 16,-4 0-3-16,-5 3 12 15,1-1-6-15,-10 0 7 16,0 0-10-16,-4 0 3 16,-2 0 9-16,2-2 9 15,-2 0 15-15,0 0 21 16,2 0 41-16,-2-2 4 15,-1 0-8-15,-4 0-16 16,-4-2-12-16,-2-2-7 0,-3-2-5 16,-4 4-3-16,1 2-15 15,-4 4 8-15,0 2-8 16,0 7-6-16,-4-2 6 16,0 7-9-16,2 5 9 15,1 2 0-15,0 0-13 16,10 1 1-16,-2-5-15 15,9-1 3-15,4 0 2 16,6-5 4-16,2-4 12 16,6-2 6-16,2-3 9 15,10-2 0-15,8-7 6 16,7-4-3-16,7-9 0 16,1-9 4-16,1-4 41 0,0-14-18 15,4-13-9 1,-3-6-11-16,-2-14-18 0,-1-2 7 15,-5-9-2-15,-5 7 50 16,-12 8-20-16,-12 12 42 16,-7 24-17-16,-8 20-34 15,1 7-12-15,3 11-15 16,0 0-16-16,-2 4-10 16,0 6 8-16,-4 2 9 15,-4 8 8-15,-3 6 1 16,-3 6 0-16,2 2-1 15,-1 3 2-15,2-4-2 16,2 1 1-16,2-1-1 16,0 2 1-16,-2 1 0 0,2 0 0 15,-2 3 0-15,4 4-9 16,-4-5-13-16,4 4-4 16,3 0-7-16,1 1 0 15,3-5 5-15,5-1 8 16,-1-6-8-16,10-8 11 15,1-5 17-15,10-5 0 16,4-1-6-16,7-8 6 16,1-4 0-16,4-4 9 15,-3-8-9-15,-3-5 1 16,-4-6 7-16,-2-4 2 16,-2-3 1-16,-4 5 2 15,-6 2-5-15,-7 9 17 16,-4 4 1-16,-2 4-21 15,-1 4-5-15,-3 2-12 0,0 0-13 16,0 2-10-16,0 2-4 16,0 7 8-16,0-2 14 15,2 8 16-15,0 4-1 16,0 3 1-16,2 1 0 16,4 0-5-16,-3 0-3 15,3-6-2-15,0-6 10 16,2-1-8-16,5-9 9 15,3-3 14-15,9-3-13 16,6-8 5-16,1-3 0 16,-3-4 1-16,0-1-6 15,-8 0 1-15,-6 10-2 16,-5-2 0-16,-6 10-1 0,-1 1-8 16,-3 5-10-16,0 2 4 15,4 0 9-15,0 7 6 16,0-2-1-16,-2 5-1 15,3-7 2-15,-3 2-1 16,3-6 1-16,2-5 9 16,0 2-9-16,5-3 1 15,7-3 4-15,5 2-5 16,9-3-30-16,2 2-49 16,2 0-118-16,3-1-71 15,60 1-264-15</inkml:trace>
  <inkml:trace contextRef="#ctx0" brushRef="#br0" timeOffset="3672.15">21058 7552 735 0,'-2'-6'334'15,"-3"-1"-122"-15,-9-3-71 16,1-2-80-16,-7 2-49 16,-9 0 42-16,-4 5-42 15,-5 3-11-15,-2 4-1 16,3 3 7-16,-4 8-7 15,6 5-11-15,3 6-14 16,3-1 4-16,9 6 0 0,1-2-18 16,12-2-15-1,4-3 12-15,8-6 9 0,8-7 10 16,14-2 23-16,10-7 10 16,9-4 5-16,0-8-4 15,-5-4 37-15,-10-6 34 16,-10-1 1-16,-5 5 16 15,-8 5-2-15,-3 5-2 16,-5 4-41-16,3 4-54 16,-6 4-12-16,3 1-35 15,0 6 22-15,-2 4 19 16,2 5 5-16,0 5 1 16,-3 3 1-16,3 2-1 15,-1 6 0-15,-1-2 9 16,-3 4-7-16,-1 0-3 0,-8-1 1 15,2-3-24 1,-5-5-10-16,-7 0 23 0,2-5 11 16,-5-6-7-16,-4-2 6 15,-3-4 1-15,-4-10-7 16,-11 1-5-16,-10-3-126 16,-2-5 0-16,1-7-98 15,-48-59-809-15</inkml:trace>
  <inkml:trace contextRef="#ctx0" brushRef="#br0" timeOffset="3886.23">20523 7088 1239 0,'3'0'229'0,"-1"0"-47"16,6 0-127-16,-5 2-55 16,1 4-3-16,0 2-105 15,-2 10-57-15,-12 37-302 16</inkml:trace>
  <inkml:trace contextRef="#ctx0" brushRef="#br0" timeOffset="4296.99">21577 7189 1281 0,'4'-7'297'15,"2"3"-30"-15,4-1-108 16,-5 0-8-16,-3 5-68 0,0 0-31 16,-4 0-44-1,0 3-8-15,0 4-27 0,-1 7 18 16,-5 6 7-16,-2 15 2 15,-4 7 0-15,-7 6 1 16,-2 6 5-16,-6 4-6 16,-4 3-1-16,0-4-30 15,-5 4-52-15,4-9-31 16,4-4-22-16,9-4-61 16,-1-9-37-16,2-6-57 15,-23-16-286-15</inkml:trace>
  <inkml:trace contextRef="#ctx0" brushRef="#br0" timeOffset="4692.55">21133 7485 962 0,'14'-4'165'0,"2"1"-15"15,20-4-94-15,14 6-38 16,15 2 1-16,9 7-10 15,2 1 17-15,2-2-5 16,-10 1-11-16,-10-1 7 16,-8-6-10-16,-15 1 10 15,-8 1 29-15,-12-3 17 16,-4-3-9-16,-6 3-19 16,-5 0-7-16,0 3-26 15,0-3 7-15,-2 1-8 0,2-1 4 16,0 3-5-16,-3-2-15 15,3 6-2-15,-3 3 17 16,3 4 5-16,-4 9-3 16,-4 6 10-16,-1 3-5 15,-4 6-1-15,-3-4-5 16,-2 0 5-16,1-6-6 16,3-3-21-16,3-10-24 15,7-5-69-15,0-3-27 16,4-10-45-16,17-43-107 15</inkml:trace>
  <inkml:trace contextRef="#ctx0" brushRef="#br0" timeOffset="4862.89">21921 7296 702 0,'0'0'340'0,"0"-1"-137"15,2 1-100-15,0 1-103 16,1 8-115-16,3 5-20 16,5 32-221-16</inkml:trace>
  <inkml:trace contextRef="#ctx0" brushRef="#br0" timeOffset="5717.19">21824 7620 625 0,'8'0'198'0,"0"-5"-27"16,15 4-30-16,1-2-45 15,3-4-9-15,2-3 10 16,-6-2-7-16,1-3-13 15,-2 4-35-15,0-4-30 16,-6 10-12-16,-3 1 0 16,-11 5-17-16,-1 7-31 15,-1 7-15-15,-3 8 14 0,-4 6 31 16,-3 3 9 0,-2 2 8-16,1-5-5 0,-2-6-4 15,2-7-2-15,6-9 12 16,3-4 10-16,4-3 13 15,5-8 49-15,-2-7-42 16,14-2-30-16,2-6 0 16,4-2-32-16,0 6 11 15,0 2-7-15,-7 4 17 16,-3 8 5-16,-3 3 0 16,-1 4-6-16,-1 2 0 15,0 6 6-15,-5 2-6 0,-3 6 3 16,-2-1 2-1,-2 3 5-15,-3-3 2 0,3 1 0 16,2-8 0-16,-2-2 1 16,4-6 1-16,0-4 4 15,3 0 18-15,8-5 10 16,5-4-26-16,2-3-3 16,4 4-5-16,-6-4-2 15,-3 8-14-15,-1 3-11 16,-5 3-2-16,-3 3 4 15,0 3 7-15,0 6 7 16,1-2-1-16,-1 4 12 16,1-1-1-16,2-2 1 15,4-1 0-15,7-2 0 16,3-2 7-16,6-6-1 0,2 0 0 16,5-6-5-16,-5-4 5 15,2-4-5-15,-4-6 5 16,-9-6 4-16,-2 0-1 15,-7-2 39-15,-9 3 2 16,-4 12-1-16,-3 1 4 16,-1 8-53-16,-3 4 1 15,-5 4 9-15,-1 3-4 16,-5 4-6-16,-1 6 0 16,6 6 0-16,-6 3 0 15,11 6 1-15,4 2-1 16,3-2-7-16,8-4-91 15,8 0-29-15,65 21-47 16</inkml:trace>
  <inkml:trace contextRef="#ctx0" brushRef="#br0" timeOffset="6040.5">23008 7715 943 0,'2'0'273'0,"-2"0"-51"16,6 0-43-16,0 0-127 16,11-3-32-16,4 3-14 15,6 3-6-15,2 0 0 16,2-1-72-16,0 4-66 16,-4 0-78-16,9 6-343 15</inkml:trace>
  <inkml:trace contextRef="#ctx0" brushRef="#br0" timeOffset="6193.88">23051 7863 1060 0,'0'0'215'0,"2"0"-7"16,5-3-46-16,13 6-126 15,9-1-36-15,13 3-81 16,12 2-154-16,63-16-716 15</inkml:trace>
  <inkml:trace contextRef="#ctx0" brushRef="#br0" timeOffset="9131">24045 7204 1143 0,'3'0'244'0,"-3"0"-86"16,4-1 32-16,-2 2-97 15,-2-1-46-15,0 0-4 16,0 3-7-16,0-3-13 0,-2 2-22 16,2-2 8-16,-7 2-9 15,0 6-4-15,-4 6 4 16,-2 10 15-16,-9 8-7 16,1 2-2-16,-1 6-5 15,2-4 8-15,0 2-8 16,5-5 7-16,-1-1-8 15,7-13 2-15,4-4-2 16,1-8-22-16,7-4-29 16,-3 1-30-16,4-11-6 15,2 0-70-15,28-41-475 16</inkml:trace>
  <inkml:trace contextRef="#ctx0" brushRef="#br0" timeOffset="9564.21">24243 7270 859 0,'7'-3'255'0,"0"-1"-121"15,8-3-17-15,1 0-54 16,-3 5-30-16,0 0-5 16,3 4-5-16,-3 1-14 0,0 4-9 15,-4 1-8-15,-4 2-3 16,-5 2-13-16,-5 6 12 16,-5 5 12-16,-8 10-3 15,-4-3 3-15,-5 0 15 16,3-2 13-16,-1 1-11 15,0-5 1-15,10-5-6 16,1 1-12-16,8-5-1 16,-1-7 0-16,10-2-1 15,3-2 2-15,7-3 3 16,16 2 72-16,13-2-25 16,13-2-28-16,3-2-22 15,-3-7-12-15,-8 1-132 0,-11-8-118 16,24-37-650-16</inkml:trace>
  <inkml:trace contextRef="#ctx0" brushRef="#br0" timeOffset="10023.44">24774 7325 1064 0,'0'-2'273'16,"0"0"-120"-16,0-3 0 15,0 2-65-15,0 3-43 16,0 0-27-16,-2 0-18 16,-5 0-9-16,5 0-23 15,-4 0 1-15,-1 2 16 16,-7-1 15-16,-8 6 21 15,0 5-9-15,-7-2-11 16,-5 8 6-16,1 5-7 16,-3 0-9-16,0 7 3 15,5 2-18-15,7 3-15 16,10-5 15-16,8-5 8 16,8-3-4-16,3-6 8 15,17-7 12-15,9-9 84 16,13-4 9-16,12-10-9 0,6-6-11 15,-2-9 1-15,-6-6-16 16,-12-6 2-16,-17-3-16 16,-13 6-44-16,-20 4-23 15,-13 8-97-15,-18 14-70 16,-5 6-91-16,-72 41-261 16</inkml:trace>
  <inkml:trace contextRef="#ctx0" brushRef="#br0" timeOffset="10811.9597">23290 7660 899 0,'0'0'255'16,"0"0"-94"-16,0-3-29 15,0 3-57-15,0 0-47 16,0 3-14-16,0-1 4 16,0-2-5-16,4 2 5 15,11 2 2-15,24 2 26 16,30 2 11-16,89 13 0 15,82 12 3-15,55 13 6 16,-85-14-6-16,-19 0-10 0,-13-6-22 16,-29-12-10-16,-29-5-3 15,-80-12-3-15,-8 1-11 16,-13 2 0-16,18-2 0 16,-22 0-1-16,-15 2-60 15,-13 0-223-15,-24 9-52 16,-140 14-195-16</inkml:trace>
  <inkml:trace contextRef="#ctx0" brushRef="#br0" timeOffset="11423.77">23403 7940 1055 0,'3'-4'236'16,"-3"3"-37"-16,2-3-52 15,-2 0-22-15,-2 4-68 16,2 0-42-16,-6 4-15 15,2-3-48-15,-7 7-3 16,-11 6 34-16,-5 4 17 16,-6 10 0-16,-1 3-16 15,3 3-29-15,9 4 10 0,0-5-19 16,12 6 5 0,6-9 10-16,8-6-2 15,12-4 22-15,11-9 10 0,9-8 9 16,4-9 15-16,-3-6 45 15,-8-7 27-15,-8-6 31 16,-15-3-19-16,-8 0-51 16,-11 0-38-16,-12 4-10 15,-4 9-6-15,-2 1-38 16,-2 8-41-16,4 12-26 16,4 3-56-16,5 5-89 15,-2 38-199-15</inkml:trace>
  <inkml:trace contextRef="#ctx0" brushRef="#br0" timeOffset="11823.42">23713 8051 976 0,'0'0'194'0,"0"0"-37"16,-5 0-112-16,1 2-45 15,-7 2-1-15,-5 4 1 16,-10 5 1-16,-3-1-1 16,4 9 0-16,-4 1-6 15,7 2-6-15,-2 4-33 0,12-2-16 16,3-2 4-16,5-6 10 15,11-6 17-15,1-7 30 16,8-5 29-16,12-5 52 16,7-7 1-16,2-6-20 15,-2-2 46-15,-3-8 12 16,-7-3 52-16,-12-1-74 16,-9-2-52-16,-10 10-46 15,-5 9-6-15,-14 1-77 16,-7 12-163-16,-8 6-102 15,-48 22-511-15</inkml:trace>
  <inkml:trace contextRef="#ctx0" brushRef="#br0" timeOffset="12106.91">24154 8141 1169 0,'-4'-2'330'15,"2"-1"-183"-15,-5 0-62 16,-2 3-53-16,1 3-32 16,-6 2-12-16,-11 7 11 15,-4 5 0-15,-6 4 1 0,-3 5-17 16,2 2-52-16,0 1-30 15,7 0-39-15,2-2-61 16,-13 19-163 0</inkml:trace>
  <inkml:trace contextRef="#ctx0" brushRef="#br0" timeOffset="12342.29">23907 8006 1221 0,'0'0'344'0,"0"0"-181"15,2 0-46 1,2 2-90-16,3 7-27 0,7 5-6 16,-1 10 6-16,1 4-1 15,1 4 1-15,-1 9 0 16,-4-3 0-16,4-3-75 15,-4 6-60-15,4-8-33 16,42 46-156-16</inkml:trace>
  <inkml:trace contextRef="#ctx0" brushRef="#br0" timeOffset="12885.41">24588 8115 885 0,'-2'-5'231'0,"0"-1"0"15,-4-5-105-15,-1 5-9 0,3 2-25 16,-3 2-61-16,-7 4-19 16,-1 0-12-16,-10 3 0 15,1 9 0-15,-9 6-9 16,-3 5 3-16,-2 9 4 15,-2 6 2-15,0 4 0 16,-1 4 0-16,10-2 0 16,2-1-1-16,14-10-14 15,6-6-10-15,9-7 4 16,11-8-24-16,7-4 45 16,13-4 6-16,9-6 25 15,2-6-8-15,1-8 1 16,-14-8 24-16,-12-2 30 0,-14-2-9 15,-14-2-39-15,-18 8-30 16,-7 2-6-16,-9 1-13 16,1 14-80-16,6 5-60 15,7 8-44-15,-12 34-247 16</inkml:trace>
  <inkml:trace contextRef="#ctx0" brushRef="#br0" timeOffset="13275.17">24821 8289 135 0,'0'-6'943'0,"2"2"-680"16,0-1-79-16,-4 1-89 15,0 4-95-15,-5 4-9 16,-10 4-8-16,-3 6 17 16,-14 8 7-16,-9 6-1 15,-1 4-5-15,-1 8-1 16,7 2-13-16,5 2 3 16,13-8-4-16,6 0-8 15,13-9-2-15,5-10 2 16,15-6 22-16,13-11 112 15,13-4-8-15,7-10-25 0,5-10 28 16,-6-7-28-16,-8-13 23 16,-16-6-52-16,-19-4-50 15,-22-2-38-15,-30 5-131 16,-27 11-191-16,-152-41-778 16</inkml:trace>
  <inkml:trace contextRef="#ctx0" brushRef="#br0" timeOffset="25089.46">17305 10090 730 0,'0'0'148'15,"0"0"-49"-15,2 0-24 16,-1 0-6-16,-1 0-10 0,0 0 1 16,0 0 9-1,0-1-6-15,-1-2 24 0,1 3-8 16,0 0-7-16,0 0 3 16,0 0-1-16,0 0-16 15,0 0-8-15,0-2-14 16,1 2-12-16,-1 0-8 15,0 0-7-15,0 0-8 16,-1 0 13-16,1 0-5 16,0 0-2-16,0 0 5 15,0 0 6-15,0 0 6 16,0 0-3-16,0 0-1 16,0 0-1-16,13-10-8 15,-7 0-10-15,-2-2 0 16,2-2 10-16,-4 2-11 0,0 0 0 15,-2 2-1-15,-2 3-8 16,0 0 1-16,-1 2-14 16,-2 5-13-16,1-3 5 15,-7 3-30-15,-3 3 35 16,-3 0 11-16,-8 6-20 16,1 2-16-16,-2 3 10 15,5 2 17-15,2 3 2 16,7 0-16-16,-2 1 4 15,10-1 16-15,6 2 2 16,12 5 14-16,12-2-5 16,17 7 5-16,13-4-1 15,-1 2-3-15,0-3 4 0,-9-2 0 16,-13-4-8-16,-11-3 9 16,-12-5-12-16,-10 5-15 15,-5-3 1-15,-11 1 17 16,-3 4 3-16,-6-1 5 15,-2-6-8-15,-4 2-27 16,-5-7 30-16,-3-2 4 16,2-5 2-16,-1 0 6 15,13-4 14-15,8-6 2 16,12-10 17-16,12-7 8 16,11-8 1-16,11-2 22 15,14-7-31-15,5 5-22 0,12-2-11 16,4 12-6-16,1 4-59 15,1 11-101 1,65 10-193-16</inkml:trace>
  <inkml:trace contextRef="#ctx0" brushRef="#br0" timeOffset="25599.8298">17812 10186 999 0,'2'-1'251'0,"-2"-2"-19"16,-2 2-14-16,0-2-107 16,-2 3-68-16,-3 3-42 15,-7 1 10-15,-7 4-8 16,-6 2-2-16,0 4-2 16,0 0-7-16,7 6-3 15,5-1-28-15,6 5-6 0,9 1 11 16,4-4 2-1,11 4 5-15,6-1 9 0,6-4 17 16,-6-2-5-16,4-1 6 16,-7 3 0-16,-9-5-2 15,-1-4-5-15,-8 2 7 16,-10-1-14-16,-1 4 7 16,-10-4 1-16,-8 0-6 15,-2-3 6-15,-2-4-2 16,2 1 8-16,-1-3-19 15,1-3 4-15,2-3-65 16,2-3-83-16,-24-10-211 16</inkml:trace>
  <inkml:trace contextRef="#ctx0" brushRef="#br0" timeOffset="25778.02">17828 10096 1059 0,'12'-4'172'16,"3"4"-20"-16,18 0-82 15,1 9-41-15,-1 3-29 16,-4 6-23-16,33 36-173 16</inkml:trace>
  <inkml:trace contextRef="#ctx0" brushRef="#br0" timeOffset="26006.4">18009 10479 1200 0,'-2'0'218'0,"2"-3"7"16,-3 3-122-16,-1-3-103 16,1 1-22-16,-8 2-122 15,-2 0-125-15,-30-10-590 16</inkml:trace>
  <inkml:trace contextRef="#ctx0" brushRef="#br0" timeOffset="26475.85">18240 10287 1083 0,'4'-6'219'0,"2"4"20"15,0-4-68-15,1 1-62 16,-3 4-17-16,2-1-35 16,2 2-29-16,-4 0-16 15,-2 2-4-15,3 4-8 16,-10 2-11-16,3 10 11 15,-4 8-6-15,-8 4 5 16,-1 6 1-16,-10-2 9 16,-2 0-8-16,0-5 0 15,0-6 0-15,4-3 0 16,2 0-1-16,5-6-10 0,3-1 3 16,7-4-20-1,6-2-9-15,6-2 18 0,11 0 17 16,10-1 1-16,9-2-1 15,5-2-23-15,-6-2-60 16,-2-5-86-16,28-14-145 16</inkml:trace>
  <inkml:trace contextRef="#ctx0" brushRef="#br0" timeOffset="26897.79">18637 10393 1132 0,'5'-7'225'15,"-1"0"53"-15,3 0-77 16,-5 0-51-16,0 5-20 16,-4 2-49-16,0 0-30 15,0-3-18-15,-1 3-33 16,-3 5-7-16,-10-1 7 15,-7 6 0-15,-8 8 1 16,-9 8-1-16,3 6-8 16,-4 2-18-16,5 6-38 15,3-4-16-15,4 5-8 16,14-5-13-16,8-2 22 16,10-9 44-16,12-2 23 15,15-5 12-15,13-8 13 0,8-4 20 16,5-6 11-1,-8-4-14-15,-6-3 6 0,-18-10 30 16,-13-1-5-16,-17 0-58 16,-23-4-3-16,-19 2-31 15,-14 4-53-15,-5 6-144 16,9 6-119-16,-35 6-855 16</inkml:trace>
  <inkml:trace contextRef="#ctx0" brushRef="#br0" timeOffset="28406.75">18923 10464 983 0,'0'-3'180'16,"0"3"-25"-16,0 3-58 16,0-3-47-16,4 0-7 15,-4 0-10-15,0 1-4 16,0-1-5-16,0 0 9 16,0 0 6-16,-4-1-14 15,4 1-2-15,0 0-10 16,13 5 2-16,-4-3 42 0,10 6 3 15,11-2-24-15,3-1-10 16,0 0-16-16,-6 2-2 16,-2-4-8-16,-9-1 0 15,-3 1-19-15,-7-3-53 16,-3 1-98-16,-6 1-91 16,-12 0-491-16</inkml:trace>
  <inkml:trace contextRef="#ctx0" brushRef="#br0" timeOffset="28706.29">18846 10682 572 0,'2'0'457'15,"-2"0"-253"-15,6-2 29 16,0 2-50-16,3 0-42 16,13 0-44-16,2 0-32 15,10 2-49-15,6 0-5 16,-2 0 2-16,-3 4-13 16,-8-4 0-16,-2 0-1 15,-11 0 1-15,-3 0-53 16,-7-2-134-16,-6 1-98 15,-25-8-449-15</inkml:trace>
  <inkml:trace contextRef="#ctx0" brushRef="#br0" timeOffset="30269.12">19757 10254 340 0,'0'-1'723'15,"0"-1"-519"-15,0-2 18 16,3 1-57-16,-6 3-39 0,3 0-27 15,0 0-27-15,0-1-22 16,0 2-14-16,0-1-11 16,0 3-11-16,-1 1-14 15,-6 3 0-15,-1 12 0 16,-8 6 17-16,-4 12 2 16,-2 7-4-16,-5 0-3 15,0-2-6-15,2-1-5 16,1-9 5-16,0-5-5 15,6-2 0-15,3-5 0 16,3-5-1-16,5-6-15 16,3-5-24-16,4-1-31 15,0-3-31-15,4-5-46 16,5 1-58-16,49-26-289 0</inkml:trace>
  <inkml:trace contextRef="#ctx0" brushRef="#br0" timeOffset="30624.23">19979 10319 990 0,'0'0'200'0,"0"0"-32"16,0 2-50-16,3-2-62 15,-3 0-7-15,-3 2-2 0,1 0-11 16,-3 1-26-16,-1 9 28 16,-7 11 28-16,-8 3-23 15,1 8-16-15,-6 2-12 16,-2-2-6-16,0 0-8 16,-1-4 11-16,-2-4-11 15,6-1 0-15,-3-4-1 16,11-2-3-16,2-5-46 15,6-2-34-15,4-6-10 16,3-2-58-16,2-4-29 16,12-10-92-16</inkml:trace>
  <inkml:trace contextRef="#ctx0" brushRef="#br0" timeOffset="30964.15">19694 10289 850 0,'2'0'257'0,"-1"0"-70"15,2 2-41-15,-3-2-59 16,0 2-27-16,3 2-32 15,-1 6-8-15,0 6 17 0,1 8-8 16,1 8-1 0,-2 7-13-16,-2-6-4 0,1 5-5 15,2-8-5-15,-3 1 1 16,5-6 7-16,-3-1-2 16,2-5-7-16,1-6-8 15,2-2-25-15,-1-3-27 16,2-4 2-16,3-3-41 15,2-2-102-15,7-27-676 16</inkml:trace>
  <inkml:trace contextRef="#ctx0" brushRef="#br0" timeOffset="31578.43">19957 10674 358 0,'0'-2'804'0,"0"-2"-582"15,-2-7 31-15,-4 6-77 16,3-5-65-16,-7 4-47 16,2 1-31-16,-3 3-25 15,-3 1-7-15,-8 4 8 16,-7 4-9-16,3 5 0 0,-5 2-6 15,1 6 4-15,8 2-14 16,2 4 4-16,11-2-11 16,9 0 5-16,6-4 11 15,12-2 7-15,6-4 0 16,11-4 9-16,-2-4-7 16,-5-3 11-16,-3-3-13 15,-7-3-6-15,-7 1-27 16,-4-4-106-16,-7-2-160 15,-16-22-802-15</inkml:trace>
  <inkml:trace contextRef="#ctx0" brushRef="#br0" timeOffset="32042.53">20055 10708 1141 0,'0'0'213'0,"-2"2"-23"15,2-2-55-15,-5 0-111 16,-4 5-13-16,-9 2-4 16,-5 1 1-16,-5 4-2 15,1 2-6-15,-1 4 0 0,1 1-1 16,7 2-5-16,1-5 6 15,11-2-1-15,3-7-5 16,5 0 5-16,2-2-8 16,7-5 9-16,9 0 8 15,3 0 1-15,3-3 0 16,0-6-2-16,-1 2-5 16,-6-1 13-16,-1-2-15 15,-8 3 1-15,2 4 11 16,-5 1-12-16,-3 2-10 15,0 2 1-15,-2 1-1 16,2 4-7-16,0 6 7 16,5-1-2-16,-5 2 12 0,-2 3 7 15,2-2-7 1,3-2-8-16,0-1-56 0,1 1-29 16,3-5-32-16,33-1-152 15</inkml:trace>
  <inkml:trace contextRef="#ctx0" brushRef="#br0" timeOffset="32407.9">20356 10611 1085 0,'2'-1'184'0,"0"-1"65"15,0 0-72-15,-2 0-78 16,0 2-13-16,0 2-22 16,0-2-16-16,-2 0-18 15,2 2-6-15,-4 0-24 16,2 3 1-16,-7 8-1 16,-1 4 10-16,-5 7-2 15,-1 3-2-15,-1 1 0 16,-3 2 1-16,-3 4-7 15,-1-3 2-15,2 1 9 16,-3 2-11-16,7-9-1 16,-2-3-9-16,9-8-8 15,4 0-44-15,5-7-47 0,2-3-52 16,4-4-17 0,10 0 31-16,51-21-392 0</inkml:trace>
  <inkml:trace contextRef="#ctx0" brushRef="#br0" timeOffset="32701.86">20580 10636 1043 0,'4'-3'229'0,"-2"1"11"15,0 0 23-15,0 1-118 16,-2 2-55-16,0-1-7 0,0 0-23 15,-2 2-24 1,0 3-33-16,-6 4-2 0,-2 6-1 16,-1 7 17-16,-7 6-11 15,-3 6 1-15,2 0 6 16,-8 4-13-16,-2-3 0 16,0 4 14-16,-2-7-14 15,-2-4-21-15,12-6-66 16,0-1-62-16,11-8-116 15,5 4-104-15</inkml:trace>
  <inkml:trace contextRef="#ctx0" brushRef="#br0" timeOffset="33507.83">21037 10778 1053 0,'0'0'179'16,"0"-2"-11"-16,-2 4-41 0,-2-2-82 15,-3 4 15-15,-5 7 54 16,-9 1-30-16,-4 5-10 16,-4 3-22-16,-2 1-16 15,4 1-9-15,-2-5-13 16,0 3-5-16,6 1-8 15,0-2 5-15,5 0-6 16,1-6-9-16,5-1-40 16,5-3-64-16,3-6-56 15,2 0-29-15,0-16-56 16</inkml:trace>
  <inkml:trace contextRef="#ctx0" brushRef="#br0" timeOffset="33822.44">20866 10715 752 0,'0'0'323'0,"3"0"-119"16,-3 0 1-16,2-3-56 15,-2 6-23-15,0-3-18 16,4 3-42-16,-4 1-47 16,2 4-17-16,0 9 29 15,6 6 19-15,-3 5-7 0,5 2-11 16,0 5-25-16,0-4-5 16,-1 0 14-16,-5-6-16 15,1 0-28-15,-1-3-65 16,-2-4-153-16,1 2-215 15</inkml:trace>
  <inkml:trace contextRef="#ctx0" brushRef="#br0" timeOffset="35156.37">21743 10561 474 0,'0'0'560'0,"0"-1"-392"16,0 1 20-16,-3 0-43 15,3-3-38-15,0 6-8 16,3-3-45-16,-3 0-11 16,2 0 2-16,-4 1-3 15,2 2-9-15,-3-2-12 16,-2 3-9-16,-3 7 20 16,-5 1-10-16,-3 6 5 15,-2 3 5-15,-4 5-5 16,1 1-8-16,-3 1-11 0,0 4-2 15,3-4 4 1,1-2-4-16,7-5-5 0,2-4 8 16,4-7-9-16,4-5 0 15,3-5-45-15,0 0-45 16,3 0-37-16,1 0-92 16,49-15-105-16</inkml:trace>
  <inkml:trace contextRef="#ctx0" brushRef="#br0" timeOffset="35643.65">21834 10657 724 0,'2'-3'221'0,"0"1"-7"16,5-5-49-16,1 2-57 15,0 3-19-15,-4 0-10 16,3-1-40-16,-3 6-15 15,0-1-4-15,3 2-11 0,5 8 4 16,-6 2 8-16,0 0 2 16,-1 5-8-16,-10 2 10 15,-1 4-8-15,-12-2-10 16,0 0 5-16,-6 2 8 16,-1-3-8-16,-2-2 7 15,8-6-4-15,0 2-3 16,7-6-1-16,2-1-10 15,6-4 0-15,4-2-1 16,2-3 2-16,0 1 8 16,0-1 4-16,6 0-8 15,4 0-6-15,13 0-34 16,6 3-118-16,59-10-151 0</inkml:trace>
  <inkml:trace contextRef="#ctx0" brushRef="#br0" timeOffset="36058.01">22107 10826 268 0,'0'0'699'15,"0"0"-512"-15,0 0-8 16,0-2-70-16,-1 2-34 15,1-2 8-15,-2 2-25 16,-3 0-25-16,2 0-15 16,-1 2-16-16,0 0 11 0,-5 2-1 15,-5 5 5-15,-1-4-7 16,-1 9-4-16,-3-1 3 16,3 2-8-16,5-2-1 15,1 0 0-15,4-3 0 16,6 3 0-16,4-5 24 15,10-1 29-15,6 5 25 16,14-3-15-16,3 1-32 16,-1-6-14-16,-3-4 5 15,-6-10 13-15,-2-5-19 16,-8-6-1-16,-5-4-15 16,-12 1-22-16,-12-1-67 15,-7 4-50-15,-14 5-79 0,-71-7-237 16</inkml:trace>
  <inkml:trace contextRef="#ctx0" brushRef="#br0" timeOffset="36761.68">21187 10851 653 0,'3'0'500'0,"-3"-3"-303"15,0 3 14-15,0 3-83 16,2-3-32-16,0 0-35 16,-2 0-19-16,2 0-6 15,3 3-1-15,-3 1 5 16,8 1 5-16,7 0 26 16,5 4-8-16,7 2-21 15,11 0 7-15,12 4-5 16,17 3-11-16,16 5-8 15,12 1-1-15,80 14-3 16,27 6-4-16,-12-4-4 16,-142-31-11-16,-9-4 8 15,-5 2 8-15,28 2 2 0,-16-1 4 16,-10 0 0-16,-11-4-8 16,-10 0 4-16,-1-2-7 15,-12-2 7-15,-4 0-8 16,2 0-2-16,-4 0 4 15,2-2-13-15,-2 2-1 16,0-2-26-16,-3 0-46 16,-8-4-54-16,-5-6-90 15,-11-4-27-15,-2 2-225 16,-41-46-507-16</inkml:trace>
  <inkml:trace contextRef="#ctx0" brushRef="#br0" timeOffset="39457.81">21943 11281 51 0,'0'-2'682'0,"0"2"-542"16,2-2 26-16,-1 2-58 16,3 0-24-16,-4-2-3 15,2 2 15-15,-2 0 8 16,0 0-5-16,-2 0 7 16,2-2-13-16,0 2-34 0,0 2-13 15,2-2-16 1,0 0-4-16,-2 2 1 0,2-4-2 15,1 4 5-15,3-2 6 16,7 0-10-16,1 0-25 16,4 0 0-16,4 2 0 15,-7 0 5-15,1 1-6 16,-6 0-1-16,-6-1-7 16,0 1 2-16,1 1-6 15,-3 1 3-15,-2 1-9 16,-5 5-19-16,-1 1-4 15,-8 1-1-15,-8-1 2 16,-7 1 22-16,3-5 9 16,-1-1 0-16,6-2 9 15,4-3-22-15,7 0 17 0,5-1 5 16,5-1 0-16,3 3-3 16,-1-3-15-16,1 0 18 15,4 0 0-15,0 2-5 16,5 0-5-16,4 5 8 15,6 0-7-15,-4 1-1 16,-4 2 4-16,-5-6-3 16,-5 2-5-16,-6-2-11 15,-7 4-5-15,-4 0 9 16,-10-2 15-16,-8 0-12 16,-8-2 4-16,2-2 14 15,-2-8 3-15,-2 3 17 0,5-4 7 16,1-3-5-1,6-2-2-15,2 2 4 0,9 0-3 16,1-2 10-16,5-2 4 16,5 1-5-16,3-2 21 15,0-6-35-15,1 2-6 16,3 2-9-16,0-1-1 16,5 4 10-16,-3 7 4 15,2 2-14-15,-2 5-1 16,-2 0-63-16,5 6-157 15,-2 2-4-15,3 32-96 16</inkml:trace>
  <inkml:trace contextRef="#ctx0" brushRef="#br0" timeOffset="40021.55">22331 11325 553 0,'0'-2'478'0,"0"2"-327"16,0-2 46-16,-2 0-38 15,-1 1-38-15,1-2 4 16,-4 2-68-16,-8-6-26 16,-2 4 1-16,1 0-5 15,-11 3-26-15,5 4 5 16,-1 6-1-16,-5 0-5 15,2 4 0-15,-4 7 0 16,-2 2 0-16,5 1-1 16,4 5-14-16,3 0-19 15,9-2-4-15,7-1 2 16,10-4 11-16,6-2 8 0,7-5 16 16,11-6-4-1,3-1 5-15,1-6 2 0,-6-2-1 16,-3-5 5-16,-9-4 7 15,-8-3 8-15,-9-1-4 16,-9 1-17-16,-8-5-54 16,-11 1 10-16,-10 3 2 15,-4 1-75-15,4 5-43 16,7 3-157-16,6 15-633 16</inkml:trace>
  <inkml:trace contextRef="#ctx0" brushRef="#br0" timeOffset="40486.36">22621 11471 1017 0,'-2'-3'177'0,"-3"-1"-29"15,-4 0-64-15,0 2-37 16,1 0-19-16,-6 2-10 16,-7 2-12-16,0 2-4 0,-6 2 16 15,-2 6-10-15,4-2-8 16,-2 6-7-16,8 4 6 15,1-3-6-15,5 4-5 16,6-3-4-16,7-2-4 16,9-4 11-16,3 0 9 15,11-6 36-15,11-1-6 16,-1-3-12-16,7-4-1 16,-2-7-4-16,-5-9 13 15,-5-2-7-15,-11-6 23 16,-8 4 5-16,-9 1-32 15,-5 6-15-15,-8 3-63 16,-9 7-29-16,-5 0-50 0,-6 7-89 16,-30 6-482-1</inkml:trace>
  <inkml:trace contextRef="#ctx0" brushRef="#br0" timeOffset="40854.25">22877 11580 1008 0,'-2'-2'268'16,"2"0"-23"-16,-2 1-10 15,-3 1-131-15,-1-6-89 16,-7 12-3-16,-1-3-12 15,-11 3 0-15,-2 8-1 16,0 9-5-16,3 0-22 16,7 6 8-16,5 1 10 15,5-7 8-15,7-5-8 16,2-8 10-16,8-3 27 16,9-1 52-16,13-6-26 15,8-2-8-15,1-9-5 16,2-8 11-16,-7-8-4 15,-11-8-47-15,-12-5-2 16,-19-11-115-16,-28 1-124 16,-120-72-234-16</inkml:trace>
  <inkml:trace contextRef="#ctx0" brushRef="#br0" timeOffset="47615.78">16932 10752 784 0,'0'-3'159'15,"4"3"1"-15,-4-2-53 16,2 2-10-16,-2 0-8 0,3 0-19 16,-3 0-8-1,0 0-5-15,-3 0 16 0,1-3 4 16,2 3 2 0,0-2-4-16,0 2-9 0,2-2-3 15,-2 2-9-15,0-5-4 16,3 5-8-16,-3 0-17 15,2 0-10-15,0 0-15 16,3 0-10-16,-3 0 10 16,4 0-1-16,11 5 1 15,6-1 0-15,5 1-1 16,4 2 2-16,7 4 4 16,5-4-5-16,8 3-1 15,-4 4 1-15,2-5 0 16,-1 3 0-16,-3-3 1 0,2 3-1 15,-4-1 0-15,-7-2 0 16,-3-1 0-16,-2-2 1 16,-5 2 2-16,1-2-3 15,-1 3-1-15,-3-4 0 16,3 5 1-16,-1-1 0 16,0 0 0-16,1 0 0 15,-1 0 0-15,6 1 1 16,1-1-1-16,0-1 0 15,-1 2 9-15,-3-5-9 16,-7-1 1-16,0 1-1 16,0 2 0-16,-4-2 0 0,4 1 1 15,-2-2-1 1,5-2 1-16,-3 4-1 0,2-5 0 16,-5 1-6-16,-2 3 6 15,-1-3 0-15,7 2 0 16,-4 4-1-16,12 0 0 15,-4 0 0-15,6 3 1 16,3 0 0-16,0-1 0 16,0-2 1-16,-5-2-1 15,0 3 1-15,-4-6-1 16,-8 1 0-16,4-2 1 16,-3 2-1-16,5-3 2 15,-1 2-2-15,5 3 1 16,0-4-1-16,2 2 1 15,-6 2-1-15,2-2 0 0,-5 0 1 16,3 2 0-16,-3-4 0 16,2 2-1-16,3-1 1 15,2 2 1-15,4-1-1 16,0 4 0-16,-1-2-1 16,-3 0 1-16,-2 2 0 15,0-4-1-15,-1 1 6 16,4 0-6-16,-1-1 0 15,2 4 2-15,2-4 4 16,0 2 0-16,1-2-6 16,-3 4 1-16,-1-1-1 15,-2-2 2-15,-5 2 4 16,-4-4-5-16,-1 2 11 0,3-4-11 16,-6 2 0-1,7-3 5-15,-4 1-4 0,-2-1-1 16,0 3 5-16,-5-2 0 15,-3-1-5-15,4 0 1 16,1 3 4-16,2-2-5 16,3 1-1-16,0 2 1 15,2-1 0-15,5-3 0 16,-1-3 11-16,-2-1-4 16,0 2 1-16,-4 1-2 15,-1-2-7-15,0 2 1 16,-3-2 0-16,-3 3-1 0,4-1 2 15,-3 1-1 1,0-3 7-16,5 2-7 16,-4-4 1-16,3-1 7 0,0 2-2 15,3 0 5 1,-2 0 9-16,6 0 0 0,-3-1-15 16,-2 0-5-16,2 1-1 15,-6 0 1-15,1 3 0 16,5-5-1-16,-7 1 1 15,3 3 5-15,2-2 0 16,-4 1 0-16,0-2-6 16,1 3 2-16,-2 2-2 15,3-2 6-15,-3-1-6 16,5 3 1-16,1-3-1 16,2 3 0-16,1 3 0 0,-5-3 0 15,2 0 0-15,-9 0 0 16,4 0 0-16,0-3 1 15,4 3 5-15,-3-4-5 16,3 2 9-16,-1 0-4 16,1-1-5-16,1-3 0 15,-4 5 19-15,3-5-13 16,-5 4-7-16,-2 2-1 16,0 0 0-16,-3 0 0 15,2 0 1-15,-1 2 0 16,4-2 1-16,-5 0-1 15,5 0 0-15,-6 0 0 16,1 0 0-16,4 2 2 16,-2-2-2-16,4 0 1 15,-1 4 0-15,-2-4-1 0,-1 0 0 16,-4 1-1-16,0-1-5 16,3 3 6-16,1-3 0 15,-2 3 0-15,3-2 1 16,2 1-1-16,1-2 2 15,-2 2-1-15,1-2-1 16,0 2 0-16,-2-2-1 16,-2 4 1-16,-1-1 0 15,4-3-1-15,-4 3 1 16,4-1-1-16,6 2 1 16,-5-1-1-16,1 0 1 15,3-1 0-15,-1 2-1 16,-3 0 1-16,5 0 1 0,-1 0-1 15,-4-2 0-15,5 2 0 16,-6-2 0-16,-1 0 6 16,3 1 0-16,-7 0-5 15,-1-1 0-15,1 0-1 16,0 0 1-16,4 2-1 16,-2-2 1-16,5 2 1 15,-4 1 4-15,4-2 0 16,-5 2-5-16,-3-4 10 15,1 2-10-15,-3-2 5 0,4 2-5 16,0-2 5 0,0 2 1-16,5 0-6 0,4 5 0 15,-3-4 0-15,-1 2-1 16,3-1 0-16,-3 2 1 16,-2-1-1-16,3-2 1 15,-6 0-1-15,-1 0-1 16,0 2 1-16,0-3 1 15,-1 1-1-15,3 0 0 16,0 0 0-16,0 3 0 16,-1 0 1-16,2 1-1 15,0-2 1-15,0 2 0 16,1-2 0-16,-4-1-1 16,4 6 0-16,-5-3-1 15,4 4 1-15,-4-2-1 0,1 0 1 16,-1 4-1-16,4 0 0 15,-4-2 0-15,1 3 1 16,-4-4 0-16,0 1 1 16,1-2-1-16,2-3 0 15,-2 4 0-15,2-1 0 16,-1 1 0-16,-1 2 0 16,3 1 0-16,0-2 0 15,0 4 0-15,-1 0 0 16,3-4 0-16,-2 4 0 15,-1 1 0-15,1-5 1 16,-1-1-1-16,6 2 1 16,-5-1 0-16,-1-4-1 0,1 2 0 15,2 4 1 1,0 0-1-16,2-2 0 16,-2-1 1-16,0 2 0 0,-1 0 0 15,2-4 0-15,3-1 0 16,-2 4 8-16,3-4-8 15,-2 2 1-15,3-2-2 16,0 0 1-16,3 4 0 16,-1-4 0-16,6 4 0 15,-1-2 6-15,-1-2-7 16,-2 2 0-16,2-4 1 16,-4-2 1-16,1 4-1 15,-3-4 8-15,3 1-7 16,3-2 8-16,-6 1 2 0,7 1-4 15,-1 0-7-15,0-3 1 16,4 3 7-16,2-2-9 16,2 3 1-16,-2 2-1 15,-1-4 1-15,4 0 5 16,-6 1-5-16,0 0 1 16,1 1-1-16,2-1 5 15,0 2-6-15,-3-1 1 16,3 2-1-16,-5-1 0 15,3-1 2-15,-5-3-1 16,1 3 0-16,-2-3 1 16,5-1-1-16,-2-1 0 15,3 1 1-15,-1 0-1 0,-1-2 0 16,4 0 0-16,-2 0 7 16,-2 0-8-16,6 0 0 15,-6 3 0-15,2-3 1 16,-1 2-1-16,-2 0 0 15,-4-2 0-15,2 0 0 16,-4-2 1-16,6 2 0 16,-1-2-1-16,3-1 1 15,2 1 0-15,1 2-1 16,2 0 0-16,-2 2-1 16,-2-2 1-16,-3 0 0 15,-2 0 1-15,-2 0-1 16,-1-2 1-16,-1-3 5 15,2 1-5-15,2-4 0 16,0-1 1-16,3 1 4 0,-8-2-5 16,4 1 6-16,-1-3-6 15,1 1-1-15,-4-1 1 16,-3 4 0-16,3 0-1 16,-1-2 1-16,-1 1 5 15,3-2-6-15,-6 5 0 16,-3 0 0-16,3 2-1 15,-4-1 0-15,-1 0 1 16,3 1 0-16,-2 2 0 16,4-1-1-16,-1-4 1 15,7-1 0-15,-1 2-1 0,1-2 1 16,4-2 1 0,-2 5 0-16,2-4 0 0,-5 1 0 15,3 0-1-15,2 0 1 16,2-5-1-16,3 4 1 15,-1-5-1-15,-2 2 0 16,3 0 0-16,-3-1 1 16,1 3-1-16,1-1 1 15,5-4-1-15,0 6 0 16,2-4 0-16,-6 7-1 16,-1 5-1-16,-5-2 1 15,4 2-1-15,0 1-5 16,2 1 5-16,-1-1 2 15,5 3-1-15,-2 1 1 16,-1-2 0-16,3 1 0 0,-2 2-1 16,-2 2-5-16,5 0 6 15,4 1-6-15,0 3 6 16,-2 2 0-16,5 1 0 16,-5-1-1-16,-1-1 1 15,-4-3 0-15,2-1 1 16,-1 1-1-16,1-6 1 15,2 5-1-15,0-2 1 16,1 0 0-16,-1 6-1 16,3-1 0-16,1 1 0 15,5 1 0-15,0 3-6 16,3-2 6-16,-1 2 0 0,-1-2 1 16,-4-2-1-1,3 0 6-15,-4-4-6 0,-1 0 1 16,4 4 0-16,-2-1 0 15,3 3-1-15,1-2 0 16,-4 1 0-16,1-1 1 16,-9-3 1-16,-4-6-1 15,-8-1 7-15,-3-4 1 16,-5 2-9-16,-3-1 6 16,0 1 0-16,-2-5-6 15,0 4 0-15,4-6-12 16,1 6-10-16,5-3-31 15,3-2-5-15,2-1-11 16,-5-1-33-16,-1-1-23 16,-9-10-103-16,-44-87-379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xmlns="" id="{21A16AA9-DE7D-4CF3-BF65-AFFFD99633B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24579" name="Rectangle 3">
            <a:extLst>
              <a:ext uri="{FF2B5EF4-FFF2-40B4-BE49-F238E27FC236}">
                <a16:creationId xmlns:a16="http://schemas.microsoft.com/office/drawing/2014/main" xmlns="" id="{F2C88AE5-AE02-4B97-9AFA-D62C40DDF01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2052" name="Rectangle 4">
            <a:extLst>
              <a:ext uri="{FF2B5EF4-FFF2-40B4-BE49-F238E27FC236}">
                <a16:creationId xmlns:a16="http://schemas.microsoft.com/office/drawing/2014/main" xmlns="" id="{32B277CC-BEA3-427B-80F9-5B9AA95A608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a:extLst>
              <a:ext uri="{FF2B5EF4-FFF2-40B4-BE49-F238E27FC236}">
                <a16:creationId xmlns:a16="http://schemas.microsoft.com/office/drawing/2014/main" xmlns="" id="{AA5510A0-F438-4846-9839-EDA5A46C9DF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a:extLst>
              <a:ext uri="{FF2B5EF4-FFF2-40B4-BE49-F238E27FC236}">
                <a16:creationId xmlns:a16="http://schemas.microsoft.com/office/drawing/2014/main" xmlns="" id="{353B8C81-0D1C-4FFA-A760-EAAD11DEAD1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24583" name="Rectangle 7">
            <a:extLst>
              <a:ext uri="{FF2B5EF4-FFF2-40B4-BE49-F238E27FC236}">
                <a16:creationId xmlns:a16="http://schemas.microsoft.com/office/drawing/2014/main" xmlns="" id="{631768F9-9787-4B8D-B0A1-6F89B023D1D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13524E1-4200-43E2-9945-F0A8510717BD}" type="slidenum">
              <a:rPr lang="en-US" altLang="en-US"/>
              <a:pPr>
                <a:defRPr/>
              </a:pPr>
              <a:t>‹#›</a:t>
            </a:fld>
            <a:endParaRPr lang="en-US" altLang="en-US"/>
          </a:p>
        </p:txBody>
      </p:sp>
    </p:spTree>
    <p:extLst>
      <p:ext uri="{BB962C8B-B14F-4D97-AF65-F5344CB8AC3E}">
        <p14:creationId xmlns:p14="http://schemas.microsoft.com/office/powerpoint/2010/main" val="1232808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Australia" TargetMode="External"/><Relationship Id="rId13" Type="http://schemas.openxmlformats.org/officeDocument/2006/relationships/hyperlink" Target="https://en.wikipedia.org/wiki/Bandwidth_(signal_processing)" TargetMode="External"/><Relationship Id="rId3" Type="http://schemas.openxmlformats.org/officeDocument/2006/relationships/hyperlink" Target="https://en.wikipedia.org/wiki/Analog_signal" TargetMode="External"/><Relationship Id="rId7" Type="http://schemas.openxmlformats.org/officeDocument/2006/relationships/hyperlink" Target="https://en.wikipedia.org/wiki/Israel" TargetMode="External"/><Relationship Id="rId12" Type="http://schemas.openxmlformats.org/officeDocument/2006/relationships/hyperlink" Target="https://en.wikipedia.org/wiki/Cellular_network" TargetMode="External"/><Relationship Id="rId2" Type="http://schemas.openxmlformats.org/officeDocument/2006/relationships/slide" Target="../slides/slide19.xml"/><Relationship Id="rId16" Type="http://schemas.openxmlformats.org/officeDocument/2006/relationships/hyperlink" Target="https://en.wikipedia.org/wiki/Frequency" TargetMode="External"/><Relationship Id="rId1" Type="http://schemas.openxmlformats.org/officeDocument/2006/relationships/notesMaster" Target="../notesMasters/notesMaster1.xml"/><Relationship Id="rId6" Type="http://schemas.openxmlformats.org/officeDocument/2006/relationships/hyperlink" Target="https://en.wikipedia.org/wiki/Americas" TargetMode="External"/><Relationship Id="rId11" Type="http://schemas.openxmlformats.org/officeDocument/2006/relationships/hyperlink" Target="https://en.wikipedia.org/wiki/North_America" TargetMode="External"/><Relationship Id="rId5" Type="http://schemas.openxmlformats.org/officeDocument/2006/relationships/hyperlink" Target="https://en.wikipedia.org/wiki/Bell_Labs" TargetMode="External"/><Relationship Id="rId15" Type="http://schemas.openxmlformats.org/officeDocument/2006/relationships/hyperlink" Target="https://en.wikipedia.org/wiki/PSTN" TargetMode="External"/><Relationship Id="rId10" Type="http://schemas.openxmlformats.org/officeDocument/2006/relationships/hyperlink" Target="https://en.wikipedia.org/wiki/Pakistan" TargetMode="External"/><Relationship Id="rId4" Type="http://schemas.openxmlformats.org/officeDocument/2006/relationships/hyperlink" Target="https://en.wikipedia.org/wiki/Mobile_phone" TargetMode="External"/><Relationship Id="rId9" Type="http://schemas.openxmlformats.org/officeDocument/2006/relationships/hyperlink" Target="https://en.wikipedia.org/wiki/Singapore" TargetMode="External"/><Relationship Id="rId14" Type="http://schemas.openxmlformats.org/officeDocument/2006/relationships/hyperlink" Target="https://en.wikipedia.org/wiki/Improved_Mobile_Telephone_Servic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r>
              <a:rPr lang="en-US"/>
              <a:t>3.Root of 3/2</a:t>
            </a:r>
          </a:p>
        </p:txBody>
      </p:sp>
      <p:sp>
        <p:nvSpPr>
          <p:cNvPr id="64516" name="Slide Number Placeholder 3"/>
          <p:cNvSpPr>
            <a:spLocks noGrp="1"/>
          </p:cNvSpPr>
          <p:nvPr>
            <p:ph type="sldNum" sz="quarter" idx="5"/>
          </p:nvPr>
        </p:nvSpPr>
        <p:spPr>
          <a:noFill/>
        </p:spPr>
        <p:txBody>
          <a:bodyPr/>
          <a:lstStyle>
            <a:lvl1pPr defTabSz="927100">
              <a:defRPr kumimoji="1" sz="2400">
                <a:solidFill>
                  <a:schemeClr val="tx1"/>
                </a:solidFill>
                <a:latin typeface="Times New Roman" panose="02020603050405020304" pitchFamily="18" charset="0"/>
                <a:ea typeface="新細明體" pitchFamily="18" charset="-120"/>
              </a:defRPr>
            </a:lvl1pPr>
            <a:lvl2pPr marL="742950" indent="-285750" defTabSz="927100">
              <a:defRPr kumimoji="1" sz="2400">
                <a:solidFill>
                  <a:schemeClr val="tx1"/>
                </a:solidFill>
                <a:latin typeface="Times New Roman" panose="02020603050405020304" pitchFamily="18" charset="0"/>
                <a:ea typeface="新細明體" pitchFamily="18" charset="-120"/>
              </a:defRPr>
            </a:lvl2pPr>
            <a:lvl3pPr marL="1143000" indent="-228600" defTabSz="927100">
              <a:defRPr kumimoji="1" sz="2400">
                <a:solidFill>
                  <a:schemeClr val="tx1"/>
                </a:solidFill>
                <a:latin typeface="Times New Roman" panose="02020603050405020304" pitchFamily="18" charset="0"/>
                <a:ea typeface="新細明體" pitchFamily="18" charset="-120"/>
              </a:defRPr>
            </a:lvl3pPr>
            <a:lvl4pPr marL="1600200" indent="-228600" defTabSz="927100">
              <a:defRPr kumimoji="1" sz="2400">
                <a:solidFill>
                  <a:schemeClr val="tx1"/>
                </a:solidFill>
                <a:latin typeface="Times New Roman" panose="02020603050405020304" pitchFamily="18" charset="0"/>
                <a:ea typeface="新細明體" pitchFamily="18" charset="-120"/>
              </a:defRPr>
            </a:lvl4pPr>
            <a:lvl5pPr marL="2057400" indent="-228600" defTabSz="927100">
              <a:defRPr kumimoji="1" sz="2400">
                <a:solidFill>
                  <a:schemeClr val="tx1"/>
                </a:solidFill>
                <a:latin typeface="Times New Roman" panose="02020603050405020304" pitchFamily="18" charset="0"/>
                <a:ea typeface="新細明體" pitchFamily="18" charset="-120"/>
              </a:defRPr>
            </a:lvl5pPr>
            <a:lvl6pPr marL="25146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6pPr>
            <a:lvl7pPr marL="29718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7pPr>
            <a:lvl8pPr marL="34290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8pPr>
            <a:lvl9pPr marL="38862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9pPr>
          </a:lstStyle>
          <a:p>
            <a:fld id="{69C31201-AC9A-4E54-81B1-77E1B817B1C7}" type="slidenum">
              <a:rPr lang="en-US" altLang="zh-TW" sz="1200" smtClean="0"/>
              <a:pPr/>
              <a:t>13</a:t>
            </a:fld>
            <a:endParaRPr lang="en-US" altLang="zh-TW" sz="1200"/>
          </a:p>
        </p:txBody>
      </p:sp>
    </p:spTree>
    <p:extLst>
      <p:ext uri="{BB962C8B-B14F-4D97-AF65-F5344CB8AC3E}">
        <p14:creationId xmlns:p14="http://schemas.microsoft.com/office/powerpoint/2010/main" val="300773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X Root 3)%2</a:t>
            </a:r>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14</a:t>
            </a:fld>
            <a:endParaRPr lang="en-US" altLang="en-US"/>
          </a:p>
        </p:txBody>
      </p:sp>
    </p:spTree>
    <p:extLst>
      <p:ext uri="{BB962C8B-B14F-4D97-AF65-F5344CB8AC3E}">
        <p14:creationId xmlns:p14="http://schemas.microsoft.com/office/powerpoint/2010/main" val="165129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TW" dirty="0"/>
              <a:t>GOS of 2% blocking.</a:t>
            </a:r>
          </a:p>
          <a:p>
            <a:pPr eaLnBrk="1" hangingPunct="1">
              <a:buFontTx/>
              <a:buNone/>
            </a:pPr>
            <a:r>
              <a:rPr lang="en-US" altLang="zh-TW" dirty="0"/>
              <a:t> This implies that the channel allocations for cell sites are designed so that 2 out of 100 calls will be blocked due to channel occupancy during the busiest hour.</a:t>
            </a:r>
          </a:p>
          <a:p>
            <a:pPr eaLnBrk="1" hangingPunct="1"/>
            <a:endParaRPr lang="en-US" altLang="zh-TW" dirty="0"/>
          </a:p>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17</a:t>
            </a:fld>
            <a:endParaRPr lang="en-US"/>
          </a:p>
        </p:txBody>
      </p:sp>
    </p:spTree>
    <p:extLst>
      <p:ext uri="{BB962C8B-B14F-4D97-AF65-F5344CB8AC3E}">
        <p14:creationId xmlns:p14="http://schemas.microsoft.com/office/powerpoint/2010/main" val="3699937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xmlns="" id="{B8F3EDF3-3A05-4918-911A-4A83B7245269}"/>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xmlns="" id="{F4A79A16-1336-4F28-8A42-AE56178F70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Advanced Mobile Phone System</a:t>
            </a:r>
            <a:r>
              <a:rPr lang="en-US" altLang="en-US"/>
              <a:t> (</a:t>
            </a:r>
            <a:r>
              <a:rPr lang="en-US" altLang="en-US" b="1"/>
              <a:t>AMPS</a:t>
            </a:r>
            <a:r>
              <a:rPr lang="en-US" altLang="en-US"/>
              <a:t>) was an </a:t>
            </a:r>
            <a:r>
              <a:rPr lang="en-US" altLang="en-US">
                <a:hlinkClick r:id="rId3" tooltip="Analog signal"/>
              </a:rPr>
              <a:t>analog</a:t>
            </a:r>
            <a:r>
              <a:rPr lang="en-US" altLang="en-US"/>
              <a:t> </a:t>
            </a:r>
            <a:r>
              <a:rPr lang="en-US" altLang="en-US">
                <a:hlinkClick r:id="rId4" tooltip="Mobile phone"/>
              </a:rPr>
              <a:t>mobile phone</a:t>
            </a:r>
            <a:r>
              <a:rPr lang="en-US" altLang="en-US"/>
              <a:t> system standard developed by </a:t>
            </a:r>
            <a:r>
              <a:rPr lang="en-US" altLang="en-US">
                <a:hlinkClick r:id="rId5" tooltip="Bell Labs"/>
              </a:rPr>
              <a:t>Bell Labs</a:t>
            </a:r>
            <a:r>
              <a:rPr lang="en-US" altLang="en-US"/>
              <a:t>, and officially introduced in the </a:t>
            </a:r>
            <a:r>
              <a:rPr lang="en-US" altLang="en-US">
                <a:hlinkClick r:id="rId6" tooltip="Americas"/>
              </a:rPr>
              <a:t>Americas</a:t>
            </a:r>
            <a:r>
              <a:rPr lang="en-US" altLang="en-US"/>
              <a:t> on October 13, 1983, </a:t>
            </a:r>
            <a:r>
              <a:rPr lang="en-US" altLang="en-US">
                <a:hlinkClick r:id="rId7" tooltip="Israel"/>
              </a:rPr>
              <a:t>Israel</a:t>
            </a:r>
            <a:r>
              <a:rPr lang="en-US" altLang="en-US"/>
              <a:t> in 1986, </a:t>
            </a:r>
            <a:r>
              <a:rPr lang="en-US" altLang="en-US">
                <a:hlinkClick r:id="rId8" tooltip="Australia"/>
              </a:rPr>
              <a:t>Australia</a:t>
            </a:r>
            <a:r>
              <a:rPr lang="en-US" altLang="en-US"/>
              <a:t> in 1987, </a:t>
            </a:r>
            <a:r>
              <a:rPr lang="en-US" altLang="en-US">
                <a:hlinkClick r:id="rId9" tooltip="Singapore"/>
              </a:rPr>
              <a:t>Singapore</a:t>
            </a:r>
            <a:r>
              <a:rPr lang="en-US" altLang="en-US"/>
              <a:t> in 1988, and </a:t>
            </a:r>
            <a:r>
              <a:rPr lang="en-US" altLang="en-US">
                <a:hlinkClick r:id="rId10" tooltip="Pakistan"/>
              </a:rPr>
              <a:t>Pakistan</a:t>
            </a:r>
            <a:r>
              <a:rPr lang="en-US" altLang="en-US"/>
              <a:t> in 1990. It was the primary analog mobile phone system in </a:t>
            </a:r>
            <a:r>
              <a:rPr lang="en-US" altLang="en-US">
                <a:hlinkClick r:id="rId11" tooltip="North America"/>
              </a:rPr>
              <a:t>North America</a:t>
            </a:r>
            <a:r>
              <a:rPr lang="en-US" altLang="en-US"/>
              <a:t> (and other locales) through the 1980s and into the 2000s.</a:t>
            </a:r>
          </a:p>
          <a:p>
            <a:endParaRPr lang="en-US" altLang="en-US"/>
          </a:p>
          <a:p>
            <a:r>
              <a:rPr lang="en-US" altLang="en-US"/>
              <a:t>AMPS is a first-generation </a:t>
            </a:r>
            <a:r>
              <a:rPr lang="en-US" altLang="en-US">
                <a:hlinkClick r:id="rId12" tooltip="Cellular network"/>
              </a:rPr>
              <a:t>cellular</a:t>
            </a:r>
            <a:r>
              <a:rPr lang="en-US" altLang="en-US"/>
              <a:t> technology that uses separate frequencies, or "channels", for each conversation. It therefore required considerable </a:t>
            </a:r>
            <a:r>
              <a:rPr lang="en-US" altLang="en-US">
                <a:hlinkClick r:id="rId13" tooltip="Bandwidth (signal processing)"/>
              </a:rPr>
              <a:t>bandwidth</a:t>
            </a:r>
            <a:r>
              <a:rPr lang="en-US" altLang="en-US"/>
              <a:t> for a large number of users. In general terms, AMPS was very similar to the older "0G" </a:t>
            </a:r>
            <a:r>
              <a:rPr lang="en-US" altLang="en-US">
                <a:hlinkClick r:id="rId14" tooltip="Improved Mobile Telephone Service"/>
              </a:rPr>
              <a:t>Improved Mobile Telephone Service</a:t>
            </a:r>
            <a:r>
              <a:rPr lang="en-US" altLang="en-US"/>
              <a:t>, but used considerably more computing power in order to select frequencies, hand off conversations to </a:t>
            </a:r>
            <a:r>
              <a:rPr lang="en-US" altLang="en-US">
                <a:hlinkClick r:id="rId15" tooltip="PSTN"/>
              </a:rPr>
              <a:t>PSTN</a:t>
            </a:r>
            <a:r>
              <a:rPr lang="en-US" altLang="en-US"/>
              <a:t> lines, and handle billing and call setup.</a:t>
            </a:r>
          </a:p>
          <a:p>
            <a:endParaRPr lang="en-US" altLang="en-US" b="1"/>
          </a:p>
          <a:p>
            <a:r>
              <a:rPr lang="en-US" altLang="en-US" b="1"/>
              <a:t>AMPS</a:t>
            </a:r>
            <a:r>
              <a:rPr lang="en-US" altLang="en-US"/>
              <a:t> is a standard system for analog signal </a:t>
            </a:r>
            <a:r>
              <a:rPr lang="en-US" altLang="en-US" b="1"/>
              <a:t>cellular</a:t>
            </a:r>
            <a:r>
              <a:rPr lang="en-US" altLang="en-US"/>
              <a:t> telephone </a:t>
            </a:r>
            <a:r>
              <a:rPr lang="en-US" altLang="en-US" b="1"/>
              <a:t>service</a:t>
            </a:r>
            <a:r>
              <a:rPr lang="en-US" altLang="en-US"/>
              <a:t> in the United States and is also used in other countries. ... </a:t>
            </a:r>
            <a:r>
              <a:rPr lang="en-US" altLang="en-US" b="1"/>
              <a:t>AMPS</a:t>
            </a:r>
            <a:r>
              <a:rPr lang="en-US" altLang="en-US"/>
              <a:t> allocates frequency ranges within the 800 and 900 Megahertz (MHz) spectrum to </a:t>
            </a:r>
            <a:r>
              <a:rPr lang="en-US" altLang="en-US" b="1"/>
              <a:t>cellular</a:t>
            </a:r>
            <a:r>
              <a:rPr lang="en-US" altLang="en-US"/>
              <a:t> telephone.</a:t>
            </a:r>
          </a:p>
          <a:p>
            <a:r>
              <a:rPr lang="en-US" altLang="en-US"/>
              <a:t>‘</a:t>
            </a:r>
          </a:p>
          <a:p>
            <a:r>
              <a:rPr lang="en-US" altLang="en-US"/>
              <a:t>Each duplex channel was composed of 2 </a:t>
            </a:r>
            <a:r>
              <a:rPr lang="en-US" altLang="en-US">
                <a:hlinkClick r:id="rId16" tooltip="Frequency"/>
              </a:rPr>
              <a:t>frequencies</a:t>
            </a:r>
            <a:r>
              <a:rPr lang="en-US" altLang="en-US"/>
              <a:t>. 416 of these were in the 824–849 MHz range for transmissions from mobile stations to the base stations, paired with 416 frequencies in the 869–894 MHz range for transmissions from base stations to the mobile stations. Each cell site used a different subset of these channels than its neighbors to avoid interference. This significantly reduced the number of channels available at each site in real-world systems. Each AMPS channel had a one way bandwidth of 30 kHz, for a total of 60 kHz for each duplex channel.</a:t>
            </a:r>
          </a:p>
        </p:txBody>
      </p:sp>
      <p:sp>
        <p:nvSpPr>
          <p:cNvPr id="45060" name="Slide Number Placeholder 3">
            <a:extLst>
              <a:ext uri="{FF2B5EF4-FFF2-40B4-BE49-F238E27FC236}">
                <a16:creationId xmlns:a16="http://schemas.microsoft.com/office/drawing/2014/main" xmlns="" id="{36C362D0-3E90-4646-8CD9-68B30D86E2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76E5C39-FE9E-4A0A-B21D-DA88EEC23B20}" type="slidenum">
              <a:rPr lang="en-US" altLang="en-US" sz="1200"/>
              <a:pPr/>
              <a:t>19</a:t>
            </a:fld>
            <a:endParaRPr lang="en-US" altLang="en-US" sz="1200"/>
          </a:p>
        </p:txBody>
      </p:sp>
    </p:spTree>
    <p:extLst>
      <p:ext uri="{BB962C8B-B14F-4D97-AF65-F5344CB8AC3E}">
        <p14:creationId xmlns:p14="http://schemas.microsoft.com/office/powerpoint/2010/main" val="353367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xmlns="" id="{D0195034-1FDB-459C-B028-5A7905207B71}"/>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xmlns="" id="{C62F101B-DBC4-472C-B09E-0A2440C44D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Root of 3+Root of 3+Root of 3%2</a:t>
            </a:r>
          </a:p>
        </p:txBody>
      </p:sp>
      <p:sp>
        <p:nvSpPr>
          <p:cNvPr id="49156" name="Slide Number Placeholder 3">
            <a:extLst>
              <a:ext uri="{FF2B5EF4-FFF2-40B4-BE49-F238E27FC236}">
                <a16:creationId xmlns:a16="http://schemas.microsoft.com/office/drawing/2014/main" xmlns="" id="{E203B75D-CB38-4E20-BA87-DE6386440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C65B443-9274-411F-937D-358DA2ECFC5F}" type="slidenum">
              <a:rPr lang="en-US" altLang="en-US" sz="1200"/>
              <a:pPr/>
              <a:t>22</a:t>
            </a:fld>
            <a:endParaRPr lang="en-US" altLang="en-US" sz="1200"/>
          </a:p>
        </p:txBody>
      </p:sp>
    </p:spTree>
    <p:extLst>
      <p:ext uri="{BB962C8B-B14F-4D97-AF65-F5344CB8AC3E}">
        <p14:creationId xmlns:p14="http://schemas.microsoft.com/office/powerpoint/2010/main" val="90979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xmlns="" id="{01F07375-8E77-4DD4-B307-55E8131220A8}"/>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xmlns="" id="{252A3BA3-4E76-41C0-B817-D299508A78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Root of 3+Root of 3+Root of 3+Root of 3%2</a:t>
            </a:r>
          </a:p>
        </p:txBody>
      </p:sp>
      <p:sp>
        <p:nvSpPr>
          <p:cNvPr id="51204" name="Slide Number Placeholder 3">
            <a:extLst>
              <a:ext uri="{FF2B5EF4-FFF2-40B4-BE49-F238E27FC236}">
                <a16:creationId xmlns:a16="http://schemas.microsoft.com/office/drawing/2014/main" xmlns="" id="{8788207C-9056-4257-972A-125DDD4F25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5239D63-EF13-42B1-AEF0-CB0A6CF8375A}" type="slidenum">
              <a:rPr lang="en-US" altLang="en-US" sz="1200"/>
              <a:pPr/>
              <a:t>23</a:t>
            </a:fld>
            <a:endParaRPr lang="en-US" altLang="en-US" sz="1200"/>
          </a:p>
        </p:txBody>
      </p:sp>
    </p:spTree>
    <p:extLst>
      <p:ext uri="{BB962C8B-B14F-4D97-AF65-F5344CB8AC3E}">
        <p14:creationId xmlns:p14="http://schemas.microsoft.com/office/powerpoint/2010/main" val="54010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B45FF30B-94DC-49CE-BA9B-23A013F313D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64B1B539-A5F0-4A5D-9BCB-5EACA1F78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D09A028D-6C71-4DDF-8041-292370F5BA70}"/>
              </a:ext>
            </a:extLst>
          </p:cNvPr>
          <p:cNvSpPr>
            <a:spLocks noGrp="1" noChangeArrowheads="1"/>
          </p:cNvSpPr>
          <p:nvPr>
            <p:ph type="sldNum" sz="quarter" idx="12"/>
          </p:nvPr>
        </p:nvSpPr>
        <p:spPr>
          <a:ln/>
        </p:spPr>
        <p:txBody>
          <a:bodyPr/>
          <a:lstStyle>
            <a:lvl1pPr>
              <a:defRPr/>
            </a:lvl1pPr>
          </a:lstStyle>
          <a:p>
            <a:pPr>
              <a:defRPr/>
            </a:pPr>
            <a:fld id="{103603A1-9B0F-4859-8509-EE6440B5B979}" type="slidenum">
              <a:rPr lang="en-US" altLang="en-US"/>
              <a:pPr>
                <a:defRPr/>
              </a:pPr>
              <a:t>‹#›</a:t>
            </a:fld>
            <a:endParaRPr lang="en-US" altLang="en-US"/>
          </a:p>
        </p:txBody>
      </p:sp>
    </p:spTree>
    <p:extLst>
      <p:ext uri="{BB962C8B-B14F-4D97-AF65-F5344CB8AC3E}">
        <p14:creationId xmlns:p14="http://schemas.microsoft.com/office/powerpoint/2010/main" val="11107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983C13ED-2AC6-4124-A295-827BDD7B885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01DBEE92-68EF-442A-B068-D57E0FD56A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3E3077B6-FCDC-47AD-9D0B-E99D1645571C}"/>
              </a:ext>
            </a:extLst>
          </p:cNvPr>
          <p:cNvSpPr>
            <a:spLocks noGrp="1" noChangeArrowheads="1"/>
          </p:cNvSpPr>
          <p:nvPr>
            <p:ph type="sldNum" sz="quarter" idx="12"/>
          </p:nvPr>
        </p:nvSpPr>
        <p:spPr>
          <a:ln/>
        </p:spPr>
        <p:txBody>
          <a:bodyPr/>
          <a:lstStyle>
            <a:lvl1pPr>
              <a:defRPr/>
            </a:lvl1pPr>
          </a:lstStyle>
          <a:p>
            <a:pPr>
              <a:defRPr/>
            </a:pPr>
            <a:fld id="{291558F9-465D-4179-903A-999978EDFEA5}" type="slidenum">
              <a:rPr lang="en-US" altLang="en-US"/>
              <a:pPr>
                <a:defRPr/>
              </a:pPr>
              <a:t>‹#›</a:t>
            </a:fld>
            <a:endParaRPr lang="en-US" altLang="en-US"/>
          </a:p>
        </p:txBody>
      </p:sp>
    </p:spTree>
    <p:extLst>
      <p:ext uri="{BB962C8B-B14F-4D97-AF65-F5344CB8AC3E}">
        <p14:creationId xmlns:p14="http://schemas.microsoft.com/office/powerpoint/2010/main" val="91398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FA412EAC-1390-4BD9-8CE1-36A9EA24A44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EDAF3727-635C-4736-B58C-8FB1F08AC2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19AAB93F-ADC6-4178-80E8-7A09961339DF}"/>
              </a:ext>
            </a:extLst>
          </p:cNvPr>
          <p:cNvSpPr>
            <a:spLocks noGrp="1" noChangeArrowheads="1"/>
          </p:cNvSpPr>
          <p:nvPr>
            <p:ph type="sldNum" sz="quarter" idx="12"/>
          </p:nvPr>
        </p:nvSpPr>
        <p:spPr>
          <a:ln/>
        </p:spPr>
        <p:txBody>
          <a:bodyPr/>
          <a:lstStyle>
            <a:lvl1pPr>
              <a:defRPr/>
            </a:lvl1pPr>
          </a:lstStyle>
          <a:p>
            <a:pPr>
              <a:defRPr/>
            </a:pPr>
            <a:fld id="{5EAD3A96-AEED-421A-BF7F-1E778AF87D99}" type="slidenum">
              <a:rPr lang="en-US" altLang="en-US"/>
              <a:pPr>
                <a:defRPr/>
              </a:pPr>
              <a:t>‹#›</a:t>
            </a:fld>
            <a:endParaRPr lang="en-US" altLang="en-US"/>
          </a:p>
        </p:txBody>
      </p:sp>
    </p:spTree>
    <p:extLst>
      <p:ext uri="{BB962C8B-B14F-4D97-AF65-F5344CB8AC3E}">
        <p14:creationId xmlns:p14="http://schemas.microsoft.com/office/powerpoint/2010/main" val="320833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xmlns="" id="{14167567-79A5-444B-B851-14AF82824CA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00D0784C-DCC0-4121-96A0-1E67564AB4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A1DBE758-EE4B-4E99-9DDE-6B6903755148}"/>
              </a:ext>
            </a:extLst>
          </p:cNvPr>
          <p:cNvSpPr>
            <a:spLocks noGrp="1" noChangeArrowheads="1"/>
          </p:cNvSpPr>
          <p:nvPr>
            <p:ph type="sldNum" sz="quarter" idx="12"/>
          </p:nvPr>
        </p:nvSpPr>
        <p:spPr>
          <a:ln/>
        </p:spPr>
        <p:txBody>
          <a:bodyPr/>
          <a:lstStyle>
            <a:lvl1pPr>
              <a:defRPr/>
            </a:lvl1pPr>
          </a:lstStyle>
          <a:p>
            <a:pPr>
              <a:defRPr/>
            </a:pPr>
            <a:fld id="{4B86C581-9A43-4DEA-99EC-695C5128FACB}" type="slidenum">
              <a:rPr lang="en-US" altLang="en-US"/>
              <a:pPr>
                <a:defRPr/>
              </a:pPr>
              <a:t>‹#›</a:t>
            </a:fld>
            <a:endParaRPr lang="en-US" altLang="en-US"/>
          </a:p>
        </p:txBody>
      </p:sp>
    </p:spTree>
    <p:extLst>
      <p:ext uri="{BB962C8B-B14F-4D97-AF65-F5344CB8AC3E}">
        <p14:creationId xmlns:p14="http://schemas.microsoft.com/office/powerpoint/2010/main" val="2315004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93BB17-23D1-437D-A515-07BB87022E0B}" type="slidenum">
              <a:rPr lang="en-US"/>
              <a:pPr>
                <a:defRPr/>
              </a:pPr>
              <a:t>‹#›</a:t>
            </a:fld>
            <a:endParaRPr lang="en-US"/>
          </a:p>
        </p:txBody>
      </p:sp>
    </p:spTree>
    <p:extLst>
      <p:ext uri="{BB962C8B-B14F-4D97-AF65-F5344CB8AC3E}">
        <p14:creationId xmlns:p14="http://schemas.microsoft.com/office/powerpoint/2010/main" val="24817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B1C5E0E1-2509-4F6C-BD52-0A9DCDD8C0B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AFAC9F9E-38F9-4D49-A87A-64DF705F23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91380E4C-B303-4447-B404-CCADEE641E48}"/>
              </a:ext>
            </a:extLst>
          </p:cNvPr>
          <p:cNvSpPr>
            <a:spLocks noGrp="1" noChangeArrowheads="1"/>
          </p:cNvSpPr>
          <p:nvPr>
            <p:ph type="sldNum" sz="quarter" idx="12"/>
          </p:nvPr>
        </p:nvSpPr>
        <p:spPr>
          <a:ln/>
        </p:spPr>
        <p:txBody>
          <a:bodyPr/>
          <a:lstStyle>
            <a:lvl1pPr>
              <a:defRPr/>
            </a:lvl1pPr>
          </a:lstStyle>
          <a:p>
            <a:pPr>
              <a:defRPr/>
            </a:pPr>
            <a:fld id="{F388FE0C-1EF1-40DC-A52C-1696A82DC13C}" type="slidenum">
              <a:rPr lang="en-US" altLang="en-US"/>
              <a:pPr>
                <a:defRPr/>
              </a:pPr>
              <a:t>‹#›</a:t>
            </a:fld>
            <a:endParaRPr lang="en-US" altLang="en-US"/>
          </a:p>
        </p:txBody>
      </p:sp>
    </p:spTree>
    <p:extLst>
      <p:ext uri="{BB962C8B-B14F-4D97-AF65-F5344CB8AC3E}">
        <p14:creationId xmlns:p14="http://schemas.microsoft.com/office/powerpoint/2010/main" val="294355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xmlns="" id="{E58830CD-BEE8-49EE-B209-98B97D1150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F160BE02-AB77-48E7-A644-5CBE38291C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204818D3-DB06-4890-870E-2B92193CFD14}"/>
              </a:ext>
            </a:extLst>
          </p:cNvPr>
          <p:cNvSpPr>
            <a:spLocks noGrp="1" noChangeArrowheads="1"/>
          </p:cNvSpPr>
          <p:nvPr>
            <p:ph type="sldNum" sz="quarter" idx="12"/>
          </p:nvPr>
        </p:nvSpPr>
        <p:spPr>
          <a:ln/>
        </p:spPr>
        <p:txBody>
          <a:bodyPr/>
          <a:lstStyle>
            <a:lvl1pPr>
              <a:defRPr/>
            </a:lvl1pPr>
          </a:lstStyle>
          <a:p>
            <a:pPr>
              <a:defRPr/>
            </a:pPr>
            <a:fld id="{2535D570-468C-44A5-A922-44BE515C0DFE}" type="slidenum">
              <a:rPr lang="en-US" altLang="en-US"/>
              <a:pPr>
                <a:defRPr/>
              </a:pPr>
              <a:t>‹#›</a:t>
            </a:fld>
            <a:endParaRPr lang="en-US" altLang="en-US"/>
          </a:p>
        </p:txBody>
      </p:sp>
    </p:spTree>
    <p:extLst>
      <p:ext uri="{BB962C8B-B14F-4D97-AF65-F5344CB8AC3E}">
        <p14:creationId xmlns:p14="http://schemas.microsoft.com/office/powerpoint/2010/main" val="401080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2378E924-04FC-4305-A8C5-509B178D69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2019DD8A-EDB4-49B0-81E0-E1734894F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52617DB3-31F4-4D97-9508-EFDD8DBFE089}"/>
              </a:ext>
            </a:extLst>
          </p:cNvPr>
          <p:cNvSpPr>
            <a:spLocks noGrp="1" noChangeArrowheads="1"/>
          </p:cNvSpPr>
          <p:nvPr>
            <p:ph type="sldNum" sz="quarter" idx="12"/>
          </p:nvPr>
        </p:nvSpPr>
        <p:spPr>
          <a:ln/>
        </p:spPr>
        <p:txBody>
          <a:bodyPr/>
          <a:lstStyle>
            <a:lvl1pPr>
              <a:defRPr/>
            </a:lvl1pPr>
          </a:lstStyle>
          <a:p>
            <a:pPr>
              <a:defRPr/>
            </a:pPr>
            <a:fld id="{96A1B29D-330D-41E3-9495-15B91365A44C}" type="slidenum">
              <a:rPr lang="en-US" altLang="en-US"/>
              <a:pPr>
                <a:defRPr/>
              </a:pPr>
              <a:t>‹#›</a:t>
            </a:fld>
            <a:endParaRPr lang="en-US" altLang="en-US"/>
          </a:p>
        </p:txBody>
      </p:sp>
    </p:spTree>
    <p:extLst>
      <p:ext uri="{BB962C8B-B14F-4D97-AF65-F5344CB8AC3E}">
        <p14:creationId xmlns:p14="http://schemas.microsoft.com/office/powerpoint/2010/main" val="116219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C4411557-723A-4021-9BD4-F346B3B0273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xmlns="" id="{F75C8923-709F-4EF0-9792-D17A4C5981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xmlns="" id="{419DCB58-29BE-4653-9CAD-051C76F9CACA}"/>
              </a:ext>
            </a:extLst>
          </p:cNvPr>
          <p:cNvSpPr>
            <a:spLocks noGrp="1" noChangeArrowheads="1"/>
          </p:cNvSpPr>
          <p:nvPr>
            <p:ph type="sldNum" sz="quarter" idx="12"/>
          </p:nvPr>
        </p:nvSpPr>
        <p:spPr>
          <a:ln/>
        </p:spPr>
        <p:txBody>
          <a:bodyPr/>
          <a:lstStyle>
            <a:lvl1pPr>
              <a:defRPr/>
            </a:lvl1pPr>
          </a:lstStyle>
          <a:p>
            <a:pPr>
              <a:defRPr/>
            </a:pPr>
            <a:fld id="{D826A8E1-FD9F-4721-ADB6-FB996097FCFD}" type="slidenum">
              <a:rPr lang="en-US" altLang="en-US"/>
              <a:pPr>
                <a:defRPr/>
              </a:pPr>
              <a:t>‹#›</a:t>
            </a:fld>
            <a:endParaRPr lang="en-US" altLang="en-US"/>
          </a:p>
        </p:txBody>
      </p:sp>
    </p:spTree>
    <p:extLst>
      <p:ext uri="{BB962C8B-B14F-4D97-AF65-F5344CB8AC3E}">
        <p14:creationId xmlns:p14="http://schemas.microsoft.com/office/powerpoint/2010/main" val="227372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1BAB5D5E-02AB-4DB1-92AD-D1670B308D4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6AF190F0-7FED-4BC1-BCB5-32CEA8CD21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566605E5-C1CF-427D-AC81-3C8E3148BFDE}"/>
              </a:ext>
            </a:extLst>
          </p:cNvPr>
          <p:cNvSpPr>
            <a:spLocks noGrp="1" noChangeArrowheads="1"/>
          </p:cNvSpPr>
          <p:nvPr>
            <p:ph type="sldNum" sz="quarter" idx="12"/>
          </p:nvPr>
        </p:nvSpPr>
        <p:spPr>
          <a:ln/>
        </p:spPr>
        <p:txBody>
          <a:bodyPr/>
          <a:lstStyle>
            <a:lvl1pPr>
              <a:defRPr/>
            </a:lvl1pPr>
          </a:lstStyle>
          <a:p>
            <a:pPr>
              <a:defRPr/>
            </a:pPr>
            <a:fld id="{F039B9FF-735B-43AF-B1D8-9C66918D2CCE}" type="slidenum">
              <a:rPr lang="en-US" altLang="en-US"/>
              <a:pPr>
                <a:defRPr/>
              </a:pPr>
              <a:t>‹#›</a:t>
            </a:fld>
            <a:endParaRPr lang="en-US" altLang="en-US"/>
          </a:p>
        </p:txBody>
      </p:sp>
    </p:spTree>
    <p:extLst>
      <p:ext uri="{BB962C8B-B14F-4D97-AF65-F5344CB8AC3E}">
        <p14:creationId xmlns:p14="http://schemas.microsoft.com/office/powerpoint/2010/main" val="445869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12F846C7-DCAE-4B3F-B4A6-F57BB08C830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xmlns="" id="{4B8E8977-6F4A-4D50-89BC-EC298EC151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xmlns="" id="{3453AB4F-8CD0-4F68-B188-EB03B0E5A012}"/>
              </a:ext>
            </a:extLst>
          </p:cNvPr>
          <p:cNvSpPr>
            <a:spLocks noGrp="1" noChangeArrowheads="1"/>
          </p:cNvSpPr>
          <p:nvPr>
            <p:ph type="sldNum" sz="quarter" idx="12"/>
          </p:nvPr>
        </p:nvSpPr>
        <p:spPr>
          <a:ln/>
        </p:spPr>
        <p:txBody>
          <a:bodyPr/>
          <a:lstStyle>
            <a:lvl1pPr>
              <a:defRPr/>
            </a:lvl1pPr>
          </a:lstStyle>
          <a:p>
            <a:pPr>
              <a:defRPr/>
            </a:pPr>
            <a:fld id="{BDB308DB-AE27-4545-841D-58CE0AA83058}" type="slidenum">
              <a:rPr lang="en-US" altLang="en-US"/>
              <a:pPr>
                <a:defRPr/>
              </a:pPr>
              <a:t>‹#›</a:t>
            </a:fld>
            <a:endParaRPr lang="en-US" altLang="en-US"/>
          </a:p>
        </p:txBody>
      </p:sp>
    </p:spTree>
    <p:extLst>
      <p:ext uri="{BB962C8B-B14F-4D97-AF65-F5344CB8AC3E}">
        <p14:creationId xmlns:p14="http://schemas.microsoft.com/office/powerpoint/2010/main" val="328636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8648CE56-FCAE-48AA-A68D-D93E60B04DC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27FBA0FF-4440-48FE-A90A-B7F729E86F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09DD8CAE-5B6A-4F24-8266-8ACA9AA3961E}"/>
              </a:ext>
            </a:extLst>
          </p:cNvPr>
          <p:cNvSpPr>
            <a:spLocks noGrp="1" noChangeArrowheads="1"/>
          </p:cNvSpPr>
          <p:nvPr>
            <p:ph type="sldNum" sz="quarter" idx="12"/>
          </p:nvPr>
        </p:nvSpPr>
        <p:spPr>
          <a:ln/>
        </p:spPr>
        <p:txBody>
          <a:bodyPr/>
          <a:lstStyle>
            <a:lvl1pPr>
              <a:defRPr/>
            </a:lvl1pPr>
          </a:lstStyle>
          <a:p>
            <a:pPr>
              <a:defRPr/>
            </a:pPr>
            <a:fld id="{9C92476A-AE67-4FC9-A1F1-E2712C16790D}" type="slidenum">
              <a:rPr lang="en-US" altLang="en-US"/>
              <a:pPr>
                <a:defRPr/>
              </a:pPr>
              <a:t>‹#›</a:t>
            </a:fld>
            <a:endParaRPr lang="en-US" altLang="en-US"/>
          </a:p>
        </p:txBody>
      </p:sp>
    </p:spTree>
    <p:extLst>
      <p:ext uri="{BB962C8B-B14F-4D97-AF65-F5344CB8AC3E}">
        <p14:creationId xmlns:p14="http://schemas.microsoft.com/office/powerpoint/2010/main" val="11902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9C22A66A-7549-43FE-B439-B59B344557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14397369-3242-4A32-B2F9-7B028D067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E005CD72-E87C-4CCA-A5D8-B379CB5F4536}"/>
              </a:ext>
            </a:extLst>
          </p:cNvPr>
          <p:cNvSpPr>
            <a:spLocks noGrp="1" noChangeArrowheads="1"/>
          </p:cNvSpPr>
          <p:nvPr>
            <p:ph type="sldNum" sz="quarter" idx="12"/>
          </p:nvPr>
        </p:nvSpPr>
        <p:spPr>
          <a:ln/>
        </p:spPr>
        <p:txBody>
          <a:bodyPr/>
          <a:lstStyle>
            <a:lvl1pPr>
              <a:defRPr/>
            </a:lvl1pPr>
          </a:lstStyle>
          <a:p>
            <a:pPr>
              <a:defRPr/>
            </a:pPr>
            <a:fld id="{E24AA8CA-58B6-4172-8B43-0F108102E08C}" type="slidenum">
              <a:rPr lang="en-US" altLang="en-US"/>
              <a:pPr>
                <a:defRPr/>
              </a:pPr>
              <a:t>‹#›</a:t>
            </a:fld>
            <a:endParaRPr lang="en-US" altLang="en-US"/>
          </a:p>
        </p:txBody>
      </p:sp>
    </p:spTree>
    <p:extLst>
      <p:ext uri="{BB962C8B-B14F-4D97-AF65-F5344CB8AC3E}">
        <p14:creationId xmlns:p14="http://schemas.microsoft.com/office/powerpoint/2010/main" val="392795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2B399024-A4E9-478A-B13C-87E9DAEC3C3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D4D7BE64-163D-4973-AF4E-2DD3A7CBB48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B025AFF3-B00B-49F4-B037-A907ED172A7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a:extLst>
              <a:ext uri="{FF2B5EF4-FFF2-40B4-BE49-F238E27FC236}">
                <a16:creationId xmlns:a16="http://schemas.microsoft.com/office/drawing/2014/main" xmlns="" id="{2246C551-13C5-46D8-B684-ED5721D29E1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xmlns="" id="{6EC21ED9-169A-49BF-A377-87E42B4C3C4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AE26614C-0F1E-4C77-B686-E1FC72D1E44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customXml" Target="../ink/ink14.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customXml" Target="../ink/ink1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hyperlink" Target="https://www.slideshare.net/Engdpak/solution-manual-of-goldsmith-wireless-communication" TargetMode="External"/><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customXml" Target="../ink/ink17.xml"/><Relationship Id="rId5" Type="http://schemas.openxmlformats.org/officeDocument/2006/relationships/image" Target="../media/image25.emf"/><Relationship Id="rId4" Type="http://schemas.openxmlformats.org/officeDocument/2006/relationships/customXml" Target="../ink/ink16.xml"/><Relationship Id="rId9" Type="http://schemas.openxmlformats.org/officeDocument/2006/relationships/image" Target="../media/image27.emf"/></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1.emf"/><Relationship Id="rId3" Type="http://schemas.openxmlformats.org/officeDocument/2006/relationships/notesSlide" Target="../notesSlides/notesSlide5.xml"/><Relationship Id="rId7" Type="http://schemas.openxmlformats.org/officeDocument/2006/relationships/image" Target="../media/image25.wmf"/><Relationship Id="rId12" Type="http://schemas.openxmlformats.org/officeDocument/2006/relationships/customXml" Target="../ink/ink1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3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6.wmf"/><Relationship Id="rId1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8.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3.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customXml" Target="../ink/ink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12.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xmlns="" id="{5F30CF29-3B28-49D8-8CA3-902E5276C3FE}"/>
              </a:ext>
            </a:extLst>
          </p:cNvPr>
          <p:cNvSpPr>
            <a:spLocks noGrp="1" noChangeArrowheads="1"/>
          </p:cNvSpPr>
          <p:nvPr>
            <p:ph type="ctrTitle"/>
          </p:nvPr>
        </p:nvSpPr>
        <p:spPr>
          <a:xfrm>
            <a:off x="685800" y="2130425"/>
            <a:ext cx="8305800" cy="1470025"/>
          </a:xfrm>
        </p:spPr>
        <p:txBody>
          <a:bodyPr/>
          <a:lstStyle/>
          <a:p>
            <a:r>
              <a:rPr lang="en-US" altLang="en-US" b="1" dirty="0"/>
              <a:t>Lecture </a:t>
            </a:r>
            <a:r>
              <a:rPr lang="en-US" altLang="en-US" b="1" dirty="0" smtClean="0"/>
              <a:t>15 16</a:t>
            </a:r>
            <a:r>
              <a:rPr lang="en-US" altLang="en-US" b="1" dirty="0"/>
              <a:t/>
            </a:r>
            <a:br>
              <a:rPr lang="en-US" altLang="en-US" b="1" dirty="0"/>
            </a:br>
            <a:r>
              <a:rPr lang="en-US" altLang="en-US" b="1" dirty="0" smtClean="0"/>
              <a:t>Wireless </a:t>
            </a:r>
            <a:r>
              <a:rPr lang="en-US" altLang="en-US" b="1" dirty="0"/>
              <a:t>Network</a:t>
            </a:r>
            <a:r>
              <a:rPr lang="en-US" altLang="en-US" b="1" dirty="0">
                <a:solidFill>
                  <a:srgbClr val="FF0000"/>
                </a:solidFill>
              </a:rPr>
              <a:t/>
            </a:r>
            <a:br>
              <a:rPr lang="en-US" altLang="en-US" b="1" dirty="0">
                <a:solidFill>
                  <a:srgbClr val="FF0000"/>
                </a:solidFill>
              </a:rPr>
            </a:br>
            <a:r>
              <a:rPr lang="en-US" altLang="en-US" b="1" dirty="0">
                <a:solidFill>
                  <a:schemeClr val="accent2"/>
                </a:solidFill>
              </a:rPr>
              <a:t/>
            </a:r>
            <a:br>
              <a:rPr lang="en-US" altLang="en-US" b="1" dirty="0">
                <a:solidFill>
                  <a:schemeClr val="accent2"/>
                </a:solidFill>
              </a:rPr>
            </a:br>
            <a:endParaRPr lang="en-US" altLang="en-US" b="1"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10</a:t>
            </a:fld>
            <a:endParaRPr lang="en-US"/>
          </a:p>
        </p:txBody>
      </p:sp>
      <p:sp>
        <p:nvSpPr>
          <p:cNvPr id="2" name="TextBox 1">
            <a:extLst>
              <a:ext uri="{FF2B5EF4-FFF2-40B4-BE49-F238E27FC236}">
                <a16:creationId xmlns:a16="http://schemas.microsoft.com/office/drawing/2014/main" xmlns="" id="{D861FE10-5234-40E9-837E-1A5F878DBBDE}"/>
              </a:ext>
            </a:extLst>
          </p:cNvPr>
          <p:cNvSpPr txBox="1"/>
          <p:nvPr/>
        </p:nvSpPr>
        <p:spPr>
          <a:xfrm>
            <a:off x="1219200" y="-109954"/>
            <a:ext cx="2438400" cy="338554"/>
          </a:xfrm>
          <a:prstGeom prst="rect">
            <a:avLst/>
          </a:prstGeom>
          <a:solidFill>
            <a:schemeClr val="accent3"/>
          </a:solidFill>
        </p:spPr>
        <p:txBody>
          <a:bodyPr wrap="square" rtlCol="0">
            <a:spAutoFit/>
          </a:bodyPr>
          <a:lstStyle/>
          <a:p>
            <a:r>
              <a:rPr lang="en-US" sz="1600" b="1" dirty="0"/>
              <a:t>2.1 (Rappaport)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2" y="219740"/>
            <a:ext cx="8881872" cy="6629400"/>
          </a:xfrm>
          <a:prstGeom prst="rect">
            <a:avLst/>
          </a:prstGeom>
        </p:spPr>
      </p:pic>
    </p:spTree>
    <p:extLst>
      <p:ext uri="{BB962C8B-B14F-4D97-AF65-F5344CB8AC3E}">
        <p14:creationId xmlns:p14="http://schemas.microsoft.com/office/powerpoint/2010/main" val="1119647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11</a:t>
            </a:fld>
            <a:endParaRPr lang="en-US"/>
          </a:p>
        </p:txBody>
      </p:sp>
      <p:pic>
        <p:nvPicPr>
          <p:cNvPr id="6" name="Picture 13" descr="Ex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62000" y="311151"/>
            <a:ext cx="7162800" cy="63988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xmlns="" id="{3E3CDE2E-9660-4E9D-9A5E-AF5165F21B44}"/>
              </a:ext>
            </a:extLst>
          </p:cNvPr>
          <p:cNvSpPr txBox="1"/>
          <p:nvPr/>
        </p:nvSpPr>
        <p:spPr>
          <a:xfrm>
            <a:off x="1905000" y="311151"/>
            <a:ext cx="2438400" cy="338554"/>
          </a:xfrm>
          <a:prstGeom prst="rect">
            <a:avLst/>
          </a:prstGeom>
          <a:solidFill>
            <a:schemeClr val="accent3"/>
          </a:solidFill>
        </p:spPr>
        <p:txBody>
          <a:bodyPr wrap="square" rtlCol="0">
            <a:spAutoFit/>
          </a:bodyPr>
          <a:lstStyle/>
          <a:p>
            <a:r>
              <a:rPr lang="en-US" sz="1600" b="1" dirty="0"/>
              <a:t>2.2 (Rappaport)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B36A704A-C940-416F-ADDA-65A48CAD3BF9}"/>
                  </a:ext>
                </a:extLst>
              </p14:cNvPr>
              <p14:cNvContentPartPr/>
              <p14:nvPr/>
            </p14:nvContentPartPr>
            <p14:xfrm>
              <a:off x="138240" y="1735200"/>
              <a:ext cx="8960760" cy="4530960"/>
            </p14:xfrm>
          </p:contentPart>
        </mc:Choice>
        <mc:Fallback xmlns="">
          <p:pic>
            <p:nvPicPr>
              <p:cNvPr id="2" name="Ink 1">
                <a:extLst>
                  <a:ext uri="{FF2B5EF4-FFF2-40B4-BE49-F238E27FC236}">
                    <a16:creationId xmlns:a16="http://schemas.microsoft.com/office/drawing/2014/main" id="{B36A704A-C940-416F-ADDA-65A48CAD3BF9}"/>
                  </a:ext>
                </a:extLst>
              </p:cNvPr>
              <p:cNvPicPr/>
              <p:nvPr/>
            </p:nvPicPr>
            <p:blipFill>
              <a:blip r:embed="rId4"/>
              <a:stretch>
                <a:fillRect/>
              </a:stretch>
            </p:blipFill>
            <p:spPr>
              <a:xfrm>
                <a:off x="128880" y="1725840"/>
                <a:ext cx="8979480" cy="454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576C13B9-A2AC-42FB-B238-FDBEC8A5F5BE}"/>
                  </a:ext>
                </a:extLst>
              </p14:cNvPr>
              <p14:cNvContentPartPr/>
              <p14:nvPr/>
            </p14:nvContentPartPr>
            <p14:xfrm>
              <a:off x="2094840" y="1091880"/>
              <a:ext cx="6529320" cy="3159360"/>
            </p14:xfrm>
          </p:contentPart>
        </mc:Choice>
        <mc:Fallback xmlns="">
          <p:pic>
            <p:nvPicPr>
              <p:cNvPr id="3" name="Ink 2">
                <a:extLst>
                  <a:ext uri="{FF2B5EF4-FFF2-40B4-BE49-F238E27FC236}">
                    <a16:creationId xmlns:a16="http://schemas.microsoft.com/office/drawing/2014/main" id="{576C13B9-A2AC-42FB-B238-FDBEC8A5F5BE}"/>
                  </a:ext>
                </a:extLst>
              </p:cNvPr>
              <p:cNvPicPr/>
              <p:nvPr/>
            </p:nvPicPr>
            <p:blipFill>
              <a:blip r:embed="rId6"/>
              <a:stretch>
                <a:fillRect/>
              </a:stretch>
            </p:blipFill>
            <p:spPr>
              <a:xfrm>
                <a:off x="2085480" y="1082520"/>
                <a:ext cx="6548040" cy="3178080"/>
              </a:xfrm>
              <a:prstGeom prst="rect">
                <a:avLst/>
              </a:prstGeom>
            </p:spPr>
          </p:pic>
        </mc:Fallback>
      </mc:AlternateContent>
    </p:spTree>
    <p:extLst>
      <p:ext uri="{BB962C8B-B14F-4D97-AF65-F5344CB8AC3E}">
        <p14:creationId xmlns:p14="http://schemas.microsoft.com/office/powerpoint/2010/main" val="67709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C4146CB2-7262-4D30-9635-C1391BD4C9BB}" type="slidenum">
              <a:rPr lang="en-US" altLang="zh-TW" sz="1400" smtClean="0"/>
              <a:pPr>
                <a:spcBef>
                  <a:spcPct val="0"/>
                </a:spcBef>
                <a:buFontTx/>
                <a:buNone/>
              </a:pPr>
              <a:t>12</a:t>
            </a:fld>
            <a:endParaRPr lang="en-US" altLang="zh-TW" sz="1400"/>
          </a:p>
        </p:txBody>
      </p:sp>
      <p:sp>
        <p:nvSpPr>
          <p:cNvPr id="61443" name="Rectangle 11"/>
          <p:cNvSpPr>
            <a:spLocks noGrp="1" noChangeArrowheads="1"/>
          </p:cNvSpPr>
          <p:nvPr>
            <p:ph type="title"/>
          </p:nvPr>
        </p:nvSpPr>
        <p:spPr/>
        <p:txBody>
          <a:bodyPr/>
          <a:lstStyle/>
          <a:p>
            <a:pPr eaLnBrk="1" hangingPunct="1"/>
            <a:endParaRPr lang="en-US"/>
          </a:p>
        </p:txBody>
      </p:sp>
      <p:pic>
        <p:nvPicPr>
          <p:cNvPr id="61444" name="Picture 10" descr="f3"/>
          <p:cNvPicPr>
            <a:picLocks noGrp="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69762" y="441088"/>
            <a:ext cx="4476750" cy="5846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14" descr="f3"/>
          <p:cNvPicPr>
            <a:picLocks noGrp="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330758"/>
            <a:ext cx="4876800" cy="6067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xmlns="" id="{243FB3D7-7C83-4144-93B6-827815F2AA20}"/>
              </a:ext>
            </a:extLst>
          </p:cNvPr>
          <p:cNvSpPr txBox="1"/>
          <p:nvPr/>
        </p:nvSpPr>
        <p:spPr>
          <a:xfrm>
            <a:off x="823210" y="304800"/>
            <a:ext cx="2438400" cy="338554"/>
          </a:xfrm>
          <a:prstGeom prst="rect">
            <a:avLst/>
          </a:prstGeom>
          <a:solidFill>
            <a:schemeClr val="accent3"/>
          </a:solidFill>
        </p:spPr>
        <p:txBody>
          <a:bodyPr wrap="square" rtlCol="0">
            <a:spAutoFit/>
          </a:bodyPr>
          <a:lstStyle/>
          <a:p>
            <a:r>
              <a:rPr lang="en-US" sz="1600" b="1" dirty="0"/>
              <a:t>2.5 (Rappaport)</a:t>
            </a:r>
          </a:p>
        </p:txBody>
      </p:sp>
    </p:spTree>
    <p:extLst>
      <p:ext uri="{BB962C8B-B14F-4D97-AF65-F5344CB8AC3E}">
        <p14:creationId xmlns:p14="http://schemas.microsoft.com/office/powerpoint/2010/main" val="1640585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2C6C7915-9B60-4260-B65F-6DF2014D54A9}" type="slidenum">
              <a:rPr lang="en-US" altLang="zh-TW" sz="1400" smtClean="0"/>
              <a:pPr>
                <a:spcBef>
                  <a:spcPct val="0"/>
                </a:spcBef>
                <a:buFontTx/>
                <a:buNone/>
              </a:pPr>
              <a:t>13</a:t>
            </a:fld>
            <a:endParaRPr lang="en-US" altLang="zh-TW" sz="1400"/>
          </a:p>
        </p:txBody>
      </p:sp>
      <p:pic>
        <p:nvPicPr>
          <p:cNvPr id="63492" name="Picture 7" descr="f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27163" y="176397"/>
            <a:ext cx="5965825" cy="2036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493" name="Picture 10" descr="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2437140"/>
            <a:ext cx="565785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xmlns="" id="{5CCB9664-EBDD-47C9-BF65-AB021E195166}"/>
              </a:ext>
            </a:extLst>
          </p:cNvPr>
          <p:cNvSpPr txBox="1"/>
          <p:nvPr/>
        </p:nvSpPr>
        <p:spPr>
          <a:xfrm>
            <a:off x="2514600" y="100560"/>
            <a:ext cx="2438400" cy="338554"/>
          </a:xfrm>
          <a:prstGeom prst="rect">
            <a:avLst/>
          </a:prstGeom>
          <a:solidFill>
            <a:schemeClr val="accent3"/>
          </a:solidFill>
        </p:spPr>
        <p:txBody>
          <a:bodyPr wrap="square" rtlCol="0">
            <a:spAutoFit/>
          </a:bodyPr>
          <a:lstStyle/>
          <a:p>
            <a:r>
              <a:rPr lang="en-US" sz="1600" b="1" dirty="0"/>
              <a:t>2.6 (Rappaport)</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xmlns="" id="{E0128776-65E0-4BB7-82B8-C158AAF6344E}"/>
                  </a:ext>
                </a:extLst>
              </p14:cNvPr>
              <p14:cNvContentPartPr/>
              <p14:nvPr/>
            </p14:nvContentPartPr>
            <p14:xfrm>
              <a:off x="52200" y="2695680"/>
              <a:ext cx="9146160" cy="3824640"/>
            </p14:xfrm>
          </p:contentPart>
        </mc:Choice>
        <mc:Fallback xmlns="">
          <p:pic>
            <p:nvPicPr>
              <p:cNvPr id="2" name="Ink 1">
                <a:extLst>
                  <a:ext uri="{FF2B5EF4-FFF2-40B4-BE49-F238E27FC236}">
                    <a16:creationId xmlns:a16="http://schemas.microsoft.com/office/drawing/2014/main" id="{E0128776-65E0-4BB7-82B8-C158AAF6344E}"/>
                  </a:ext>
                </a:extLst>
              </p:cNvPr>
              <p:cNvPicPr/>
              <p:nvPr/>
            </p:nvPicPr>
            <p:blipFill>
              <a:blip r:embed="rId6"/>
              <a:stretch>
                <a:fillRect/>
              </a:stretch>
            </p:blipFill>
            <p:spPr>
              <a:xfrm>
                <a:off x="42840" y="2686320"/>
                <a:ext cx="9164880" cy="3843360"/>
              </a:xfrm>
              <a:prstGeom prst="rect">
                <a:avLst/>
              </a:prstGeom>
            </p:spPr>
          </p:pic>
        </mc:Fallback>
      </mc:AlternateContent>
    </p:spTree>
    <p:extLst>
      <p:ext uri="{BB962C8B-B14F-4D97-AF65-F5344CB8AC3E}">
        <p14:creationId xmlns:p14="http://schemas.microsoft.com/office/powerpoint/2010/main" val="1371415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241F5CC-4790-436F-92C3-B6CDC6EA270E}"/>
              </a:ext>
            </a:extLst>
          </p:cNvPr>
          <p:cNvSpPr>
            <a:spLocks noGrp="1"/>
          </p:cNvSpPr>
          <p:nvPr>
            <p:ph type="sldNum" sz="quarter" idx="12"/>
          </p:nvPr>
        </p:nvSpPr>
        <p:spPr/>
        <p:txBody>
          <a:bodyPr/>
          <a:lstStyle/>
          <a:p>
            <a:pPr>
              <a:defRPr/>
            </a:pPr>
            <a:fld id="{F388FE0C-1EF1-40DC-A52C-1696A82DC13C}" type="slidenum">
              <a:rPr lang="en-US" altLang="en-US" smtClean="0"/>
              <a:pPr>
                <a:defRPr/>
              </a:pPr>
              <a:t>14</a:t>
            </a:fld>
            <a:endParaRPr lang="en-US" altLang="en-US"/>
          </a:p>
        </p:txBody>
      </p:sp>
      <p:pic>
        <p:nvPicPr>
          <p:cNvPr id="6" name="Picture 5">
            <a:extLst>
              <a:ext uri="{FF2B5EF4-FFF2-40B4-BE49-F238E27FC236}">
                <a16:creationId xmlns:a16="http://schemas.microsoft.com/office/drawing/2014/main" xmlns="" id="{F5074D6F-E52B-4FFE-B983-0894BB2E6D1B}"/>
              </a:ext>
            </a:extLst>
          </p:cNvPr>
          <p:cNvPicPr>
            <a:picLocks noChangeAspect="1"/>
          </p:cNvPicPr>
          <p:nvPr/>
        </p:nvPicPr>
        <p:blipFill>
          <a:blip r:embed="rId3"/>
          <a:stretch>
            <a:fillRect/>
          </a:stretch>
        </p:blipFill>
        <p:spPr>
          <a:xfrm>
            <a:off x="174875" y="304800"/>
            <a:ext cx="8308309" cy="1676400"/>
          </a:xfrm>
          <a:prstGeom prst="rect">
            <a:avLst/>
          </a:prstGeom>
        </p:spPr>
      </p:pic>
      <p:pic>
        <p:nvPicPr>
          <p:cNvPr id="7" name="Picture 6">
            <a:extLst>
              <a:ext uri="{FF2B5EF4-FFF2-40B4-BE49-F238E27FC236}">
                <a16:creationId xmlns:a16="http://schemas.microsoft.com/office/drawing/2014/main" xmlns="" id="{C24A71F5-1726-4C3E-8ACF-9D3B076966AA}"/>
              </a:ext>
            </a:extLst>
          </p:cNvPr>
          <p:cNvPicPr>
            <a:picLocks noChangeAspect="1"/>
          </p:cNvPicPr>
          <p:nvPr/>
        </p:nvPicPr>
        <p:blipFill>
          <a:blip r:embed="rId4"/>
          <a:stretch>
            <a:fillRect/>
          </a:stretch>
        </p:blipFill>
        <p:spPr>
          <a:xfrm>
            <a:off x="304799" y="2353100"/>
            <a:ext cx="8185879" cy="3153866"/>
          </a:xfrm>
          <a:prstGeom prst="rect">
            <a:avLst/>
          </a:prstGeom>
        </p:spPr>
      </p:pic>
    </p:spTree>
    <p:extLst>
      <p:ext uri="{BB962C8B-B14F-4D97-AF65-F5344CB8AC3E}">
        <p14:creationId xmlns:p14="http://schemas.microsoft.com/office/powerpoint/2010/main" val="2463793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669B7704-D179-47CF-8A82-C8D866BFFA75}" type="slidenum">
              <a:rPr lang="en-US" altLang="zh-TW" sz="1400" smtClean="0"/>
              <a:pPr>
                <a:spcBef>
                  <a:spcPct val="0"/>
                </a:spcBef>
                <a:buFontTx/>
                <a:buNone/>
              </a:pPr>
              <a:t>15</a:t>
            </a:fld>
            <a:endParaRPr lang="en-US" altLang="zh-TW" sz="1400"/>
          </a:p>
        </p:txBody>
      </p:sp>
      <p:graphicFrame>
        <p:nvGraphicFramePr>
          <p:cNvPr id="68611" name="Object 2"/>
          <p:cNvGraphicFramePr>
            <a:graphicFrameLocks noChangeAspect="1"/>
          </p:cNvGraphicFramePr>
          <p:nvPr/>
        </p:nvGraphicFramePr>
        <p:xfrm>
          <a:off x="1314450" y="1068388"/>
          <a:ext cx="6221413" cy="4916487"/>
        </p:xfrm>
        <a:graphic>
          <a:graphicData uri="http://schemas.openxmlformats.org/presentationml/2006/ole">
            <mc:AlternateContent xmlns:mc="http://schemas.openxmlformats.org/markup-compatibility/2006">
              <mc:Choice xmlns:v="urn:schemas-microsoft-com:vml" Requires="v">
                <p:oleObj spid="_x0000_s1063" name="Image" r:id="rId3" imgW="4993480" imgH="3944788" progId="Photoshop.Image.5">
                  <p:embed/>
                </p:oleObj>
              </mc:Choice>
              <mc:Fallback>
                <p:oleObj name="Image" r:id="rId3" imgW="4993480" imgH="3944788" progId="Photoshop.Image.5">
                  <p:embed/>
                  <p:pic>
                    <p:nvPicPr>
                      <p:cNvPr id="686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1068388"/>
                        <a:ext cx="6221413"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1659988" y="5274906"/>
            <a:ext cx="1083212" cy="461665"/>
          </a:xfrm>
          <a:prstGeom prst="rect">
            <a:avLst/>
          </a:prstGeom>
          <a:solidFill>
            <a:schemeClr val="accent3"/>
          </a:solidFill>
        </p:spPr>
        <p:txBody>
          <a:bodyPr wrap="square" rtlCol="0">
            <a:spAutoFit/>
          </a:bodyPr>
          <a:lstStyle/>
          <a:p>
            <a:r>
              <a:rPr lang="en-US" dirty="0"/>
              <a:t>Fig 3.9</a:t>
            </a:r>
          </a:p>
        </p:txBody>
      </p:sp>
    </p:spTree>
    <p:extLst>
      <p:ext uri="{BB962C8B-B14F-4D97-AF65-F5344CB8AC3E}">
        <p14:creationId xmlns:p14="http://schemas.microsoft.com/office/powerpoint/2010/main" val="814217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D21FEDBD-FAB9-4124-B9B2-25D948172AE3}" type="slidenum">
              <a:rPr lang="en-US" altLang="zh-TW" sz="1400" smtClean="0"/>
              <a:pPr>
                <a:spcBef>
                  <a:spcPct val="0"/>
                </a:spcBef>
                <a:buFontTx/>
                <a:buNone/>
              </a:pPr>
              <a:t>16</a:t>
            </a:fld>
            <a:endParaRPr lang="en-US" altLang="zh-TW" sz="1400"/>
          </a:p>
        </p:txBody>
      </p:sp>
      <p:pic>
        <p:nvPicPr>
          <p:cNvPr id="69636" name="Picture 4" descr="Ex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497013" y="63500"/>
            <a:ext cx="5830887" cy="3678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7" name="Picture 7" descr="E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7175" y="3567113"/>
            <a:ext cx="5799138"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224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a:xfrm>
            <a:off x="6553200" y="62753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D4731E9-DE58-4E76-977A-A8B4513765E2}" type="slidenum">
              <a:rPr lang="en-US" sz="1400"/>
              <a:pPr>
                <a:spcBef>
                  <a:spcPct val="0"/>
                </a:spcBef>
                <a:buFontTx/>
                <a:buNone/>
              </a:pPr>
              <a:t>17</a:t>
            </a:fld>
            <a:endParaRPr lang="en-US" sz="1400"/>
          </a:p>
        </p:txBody>
      </p:sp>
      <p:sp>
        <p:nvSpPr>
          <p:cNvPr id="31747" name="TextBox 6"/>
          <p:cNvSpPr txBox="1">
            <a:spLocks noChangeArrowheads="1"/>
          </p:cNvSpPr>
          <p:nvPr/>
        </p:nvSpPr>
        <p:spPr bwMode="auto">
          <a:xfrm>
            <a:off x="19665" y="271733"/>
            <a:ext cx="6784251"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sz="2200" b="1" dirty="0"/>
              <a:t>Example-1</a:t>
            </a:r>
            <a:endParaRPr lang="en-US" sz="2200" dirty="0"/>
          </a:p>
          <a:p>
            <a:pPr algn="just" eaLnBrk="1" hangingPunct="1">
              <a:spcBef>
                <a:spcPct val="0"/>
              </a:spcBef>
              <a:buFontTx/>
              <a:buNone/>
            </a:pPr>
            <a:r>
              <a:rPr lang="en-US" sz="2200" dirty="0"/>
              <a:t>A city has total population of 5,00,000. A network planar found the behavior of users of the city like: they generate 2 calls/hour with average holding time of 1.5 minutes.  The service provider got the license of BW that can support 27 carriers of GSM. Determine number of sectors of 3/9 cell pattern maintaining </a:t>
            </a:r>
            <a:r>
              <a:rPr lang="en-US" sz="2200" dirty="0" err="1"/>
              <a:t>GoS</a:t>
            </a:r>
            <a:r>
              <a:rPr lang="en-US" sz="2200" dirty="0"/>
              <a:t> of 5%.</a:t>
            </a:r>
          </a:p>
          <a:p>
            <a:pPr algn="just" eaLnBrk="1" hangingPunct="1">
              <a:spcBef>
                <a:spcPct val="0"/>
              </a:spcBef>
              <a:buFontTx/>
              <a:buNone/>
            </a:pPr>
            <a:r>
              <a:rPr lang="en-US" sz="2200" dirty="0"/>
              <a:t> Ans.</a:t>
            </a:r>
          </a:p>
          <a:p>
            <a:pPr algn="just" eaLnBrk="1" hangingPunct="1">
              <a:spcBef>
                <a:spcPct val="0"/>
              </a:spcBef>
              <a:buFontTx/>
              <a:buNone/>
            </a:pPr>
            <a:r>
              <a:rPr lang="en-US" sz="2200" dirty="0"/>
              <a:t>Traffic intensity/user = 2(1/60)1.5 = 0.05Erl</a:t>
            </a:r>
          </a:p>
          <a:p>
            <a:pPr algn="just" eaLnBrk="1" hangingPunct="1">
              <a:spcBef>
                <a:spcPct val="0"/>
              </a:spcBef>
              <a:buFontTx/>
              <a:buNone/>
            </a:pPr>
            <a:r>
              <a:rPr lang="en-US" sz="2200" dirty="0"/>
              <a:t>Carrier/sector = 27/9 = 3 carriers</a:t>
            </a:r>
          </a:p>
          <a:p>
            <a:pPr algn="just" eaLnBrk="1" hangingPunct="1">
              <a:spcBef>
                <a:spcPct val="0"/>
              </a:spcBef>
              <a:buFontTx/>
              <a:buNone/>
            </a:pPr>
            <a:r>
              <a:rPr lang="en-US" sz="2200" dirty="0"/>
              <a:t>Traffic channels/sector = 3*8-3 = 21</a:t>
            </a:r>
          </a:p>
          <a:p>
            <a:pPr algn="just" eaLnBrk="1" hangingPunct="1">
              <a:spcBef>
                <a:spcPct val="0"/>
              </a:spcBef>
              <a:buFontTx/>
              <a:buNone/>
            </a:pPr>
            <a:r>
              <a:rPr lang="en-US" sz="2200" dirty="0"/>
              <a:t>Where one TS out of 8TS is considered as control </a:t>
            </a:r>
            <a:r>
              <a:rPr lang="en-US" sz="2200" dirty="0" err="1"/>
              <a:t>chanel</a:t>
            </a:r>
            <a:r>
              <a:rPr lang="en-US" sz="2200" dirty="0"/>
              <a:t>. </a:t>
            </a:r>
          </a:p>
          <a:p>
            <a:pPr algn="just" eaLnBrk="1" hangingPunct="1">
              <a:spcBef>
                <a:spcPct val="0"/>
              </a:spcBef>
              <a:buFontTx/>
              <a:buNone/>
            </a:pPr>
            <a:r>
              <a:rPr lang="en-US" sz="2200" dirty="0"/>
              <a:t>From </a:t>
            </a:r>
            <a:r>
              <a:rPr lang="en-US" sz="2200" dirty="0" err="1"/>
              <a:t>Erlang’s</a:t>
            </a:r>
            <a:r>
              <a:rPr lang="en-US" sz="2200" dirty="0"/>
              <a:t> table,</a:t>
            </a:r>
          </a:p>
          <a:p>
            <a:pPr algn="just" eaLnBrk="1" hangingPunct="1">
              <a:spcBef>
                <a:spcPct val="0"/>
              </a:spcBef>
              <a:buFontTx/>
              <a:buNone/>
            </a:pPr>
            <a:r>
              <a:rPr lang="en-US" sz="2200" dirty="0"/>
              <a:t>For n = 21 and B = 5%, offered traffic A=16.189Erl</a:t>
            </a:r>
          </a:p>
          <a:p>
            <a:pPr algn="just" eaLnBrk="1" hangingPunct="1">
              <a:spcBef>
                <a:spcPct val="0"/>
              </a:spcBef>
              <a:buFontTx/>
              <a:buNone/>
            </a:pPr>
            <a:r>
              <a:rPr lang="en-US" sz="2200" dirty="0"/>
              <a:t>Number of users/sector = 16.189/0.05 = 324</a:t>
            </a:r>
          </a:p>
          <a:p>
            <a:pPr algn="just" eaLnBrk="1" hangingPunct="1">
              <a:spcBef>
                <a:spcPct val="0"/>
              </a:spcBef>
              <a:buFontTx/>
              <a:buNone/>
            </a:pPr>
            <a:r>
              <a:rPr lang="en-US" sz="2200" dirty="0"/>
              <a:t>Number of sectors = 5,00,000/324 =1544</a:t>
            </a:r>
          </a:p>
          <a:p>
            <a:pPr algn="just" eaLnBrk="1" hangingPunct="1">
              <a:spcBef>
                <a:spcPct val="0"/>
              </a:spcBef>
              <a:buFontTx/>
              <a:buNone/>
            </a:pPr>
            <a:r>
              <a:rPr lang="en-US" sz="2200" dirty="0"/>
              <a:t>Number of 3-sectored cell = 1544/3 = 515</a:t>
            </a:r>
          </a:p>
          <a:p>
            <a:pPr algn="just" eaLnBrk="1" hangingPunct="1">
              <a:spcBef>
                <a:spcPct val="0"/>
              </a:spcBef>
              <a:buFontTx/>
              <a:buNone/>
            </a:pPr>
            <a:r>
              <a:rPr lang="en-US" sz="2200" dirty="0"/>
              <a:t>Number of cell pattern = 515/3 = 172 or 1544/9=172</a:t>
            </a:r>
          </a:p>
        </p:txBody>
      </p:sp>
      <p:sp>
        <p:nvSpPr>
          <p:cNvPr id="2" name="Rectangle 1"/>
          <p:cNvSpPr/>
          <p:nvPr/>
        </p:nvSpPr>
        <p:spPr>
          <a:xfrm>
            <a:off x="5389401" y="5105396"/>
            <a:ext cx="3467100" cy="915587"/>
          </a:xfrm>
          <a:prstGeom prst="rect">
            <a:avLst/>
          </a:prstGeom>
          <a:solidFill>
            <a:schemeClr val="accent5">
              <a:lumMod val="20000"/>
              <a:lumOff val="80000"/>
            </a:schemeClr>
          </a:solidFill>
          <a:ln>
            <a:solidFill>
              <a:schemeClr val="accent1">
                <a:lumMod val="75000"/>
              </a:schemeClr>
            </a:solidFill>
          </a:ln>
        </p:spPr>
        <p:txBody>
          <a:bodyPr wrap="square">
            <a:spAutoFit/>
          </a:bodyPr>
          <a:lstStyle/>
          <a:p>
            <a:pPr algn="just" eaLnBrk="1" hangingPunct="1"/>
            <a:r>
              <a:rPr lang="en-US" sz="1800" dirty="0"/>
              <a:t>Number of users/cell= 324*3=972</a:t>
            </a:r>
          </a:p>
          <a:p>
            <a:pPr algn="just" eaLnBrk="1" hangingPunct="1"/>
            <a:r>
              <a:rPr lang="en-US" sz="1800" dirty="0"/>
              <a:t>Number of cells(3-sectored)</a:t>
            </a:r>
          </a:p>
          <a:p>
            <a:pPr algn="just" eaLnBrk="1" hangingPunct="1"/>
            <a:r>
              <a:rPr lang="en-US" sz="1800" dirty="0"/>
              <a:t>= 5,00,000/972 =515</a:t>
            </a:r>
          </a:p>
        </p:txBody>
      </p:sp>
      <p:grpSp>
        <p:nvGrpSpPr>
          <p:cNvPr id="5" name="Group 4"/>
          <p:cNvGrpSpPr/>
          <p:nvPr/>
        </p:nvGrpSpPr>
        <p:grpSpPr>
          <a:xfrm>
            <a:off x="6019800" y="1447800"/>
            <a:ext cx="3146747" cy="2743200"/>
            <a:chOff x="152692" y="1538285"/>
            <a:chExt cx="4388493" cy="3853224"/>
          </a:xfrm>
        </p:grpSpPr>
        <p:grpSp>
          <p:nvGrpSpPr>
            <p:cNvPr id="6" name="Group 5"/>
            <p:cNvGrpSpPr>
              <a:grpSpLocks/>
            </p:cNvGrpSpPr>
            <p:nvPr/>
          </p:nvGrpSpPr>
          <p:grpSpPr bwMode="auto">
            <a:xfrm>
              <a:off x="1220341" y="1538285"/>
              <a:ext cx="2209800" cy="2209800"/>
              <a:chOff x="3390" y="11700"/>
              <a:chExt cx="2370" cy="2535"/>
            </a:xfrm>
          </p:grpSpPr>
          <p:sp>
            <p:nvSpPr>
              <p:cNvPr id="25"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6"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7"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8" name="AutoShape 9"/>
              <p:cNvSpPr>
                <a:spLocks noChangeArrowheads="1"/>
              </p:cNvSpPr>
              <p:nvPr/>
            </p:nvSpPr>
            <p:spPr bwMode="auto">
              <a:xfrm rot="5400000">
                <a:off x="3300" y="11805"/>
                <a:ext cx="2520" cy="2340"/>
              </a:xfrm>
              <a:prstGeom prst="hexagon">
                <a:avLst>
                  <a:gd name="adj" fmla="val 26923"/>
                  <a:gd name="vf" fmla="val 115470"/>
                </a:avLst>
              </a:prstGeom>
              <a:solidFill>
                <a:srgbClr val="FF99FF">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9"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0"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dirty="0"/>
                  <a:t>Sector-1</a:t>
                </a:r>
              </a:p>
            </p:txBody>
          </p:sp>
          <p:sp>
            <p:nvSpPr>
              <p:cNvPr id="31"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32"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nvGrpSpPr>
            <p:cNvPr id="7" name="Group 5"/>
            <p:cNvGrpSpPr>
              <a:grpSpLocks/>
            </p:cNvGrpSpPr>
            <p:nvPr/>
          </p:nvGrpSpPr>
          <p:grpSpPr bwMode="auto">
            <a:xfrm>
              <a:off x="152692" y="3181709"/>
              <a:ext cx="2209800" cy="2209800"/>
              <a:chOff x="3390" y="11700"/>
              <a:chExt cx="2370" cy="2535"/>
            </a:xfrm>
          </p:grpSpPr>
          <p:sp>
            <p:nvSpPr>
              <p:cNvPr id="17"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8"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9"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0" name="AutoShape 9"/>
              <p:cNvSpPr>
                <a:spLocks noChangeArrowheads="1"/>
              </p:cNvSpPr>
              <p:nvPr/>
            </p:nvSpPr>
            <p:spPr bwMode="auto">
              <a:xfrm rot="5400000">
                <a:off x="3300" y="11805"/>
                <a:ext cx="2520" cy="2340"/>
              </a:xfrm>
              <a:prstGeom prst="hexagon">
                <a:avLst>
                  <a:gd name="adj" fmla="val 26923"/>
                  <a:gd name="vf" fmla="val 115470"/>
                </a:avLst>
              </a:prstGeom>
              <a:solidFill>
                <a:srgbClr val="FFFF00">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1"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2"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Sector-1</a:t>
                </a:r>
              </a:p>
            </p:txBody>
          </p:sp>
          <p:sp>
            <p:nvSpPr>
              <p:cNvPr id="23"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24"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nvGrpSpPr>
            <p:cNvPr id="8" name="Group 5"/>
            <p:cNvGrpSpPr>
              <a:grpSpLocks/>
            </p:cNvGrpSpPr>
            <p:nvPr/>
          </p:nvGrpSpPr>
          <p:grpSpPr bwMode="auto">
            <a:xfrm>
              <a:off x="2331385" y="3145675"/>
              <a:ext cx="2209800" cy="2209800"/>
              <a:chOff x="3390" y="11700"/>
              <a:chExt cx="2370" cy="2535"/>
            </a:xfrm>
          </p:grpSpPr>
          <p:sp>
            <p:nvSpPr>
              <p:cNvPr id="9"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0"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1"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2" name="AutoShape 9"/>
              <p:cNvSpPr>
                <a:spLocks noChangeArrowheads="1"/>
              </p:cNvSpPr>
              <p:nvPr/>
            </p:nvSpPr>
            <p:spPr bwMode="auto">
              <a:xfrm rot="5400000">
                <a:off x="3300" y="11805"/>
                <a:ext cx="2520" cy="2340"/>
              </a:xfrm>
              <a:prstGeom prst="hexagon">
                <a:avLst>
                  <a:gd name="adj" fmla="val 26923"/>
                  <a:gd name="vf" fmla="val 115470"/>
                </a:avLst>
              </a:prstGeom>
              <a:solidFill>
                <a:srgbClr val="FFFF00">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3"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4"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dirty="0"/>
                  <a:t>Sector-1</a:t>
                </a:r>
              </a:p>
            </p:txBody>
          </p:sp>
          <p:sp>
            <p:nvSpPr>
              <p:cNvPr id="15"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16"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sp>
        <p:nvSpPr>
          <p:cNvPr id="3" name="Rectangle 2">
            <a:extLst>
              <a:ext uri="{FF2B5EF4-FFF2-40B4-BE49-F238E27FC236}">
                <a16:creationId xmlns:a16="http://schemas.microsoft.com/office/drawing/2014/main" xmlns="" id="{21C96739-8BA7-4CF7-B5DF-3E655DAC4A9F}"/>
              </a:ext>
            </a:extLst>
          </p:cNvPr>
          <p:cNvSpPr/>
          <p:nvPr/>
        </p:nvSpPr>
        <p:spPr>
          <a:xfrm>
            <a:off x="5824008" y="125412"/>
            <a:ext cx="3467100" cy="923330"/>
          </a:xfrm>
          <a:prstGeom prst="rect">
            <a:avLst/>
          </a:prstGeom>
        </p:spPr>
        <p:txBody>
          <a:bodyPr wrap="square">
            <a:spAutoFit/>
          </a:bodyPr>
          <a:lstStyle/>
          <a:p>
            <a:r>
              <a:rPr lang="en-US" sz="1800" b="1" dirty="0">
                <a:solidFill>
                  <a:srgbClr val="660099"/>
                </a:solidFill>
                <a:latin typeface="arial" panose="020B0604020202020204" pitchFamily="34" charset="0"/>
              </a:rPr>
              <a:t>wireless communication</a:t>
            </a:r>
          </a:p>
          <a:p>
            <a:r>
              <a:rPr lang="en-US" sz="1800" b="1" dirty="0">
                <a:solidFill>
                  <a:srgbClr val="660099"/>
                </a:solidFill>
                <a:latin typeface="arial" panose="020B0604020202020204" pitchFamily="34" charset="0"/>
              </a:rPr>
              <a:t>	Goldsmith</a:t>
            </a:r>
            <a:endParaRPr lang="en-US" sz="1800" dirty="0"/>
          </a:p>
          <a:p>
            <a:endParaRPr lang="en-US" sz="1800" b="1" i="0" strike="noStrike" dirty="0">
              <a:solidFill>
                <a:srgbClr val="660099"/>
              </a:solidFill>
              <a:effectLst/>
              <a:latin typeface="arial" panose="020B0604020202020204" pitchFamily="34" charset="0"/>
              <a:hlinkClick r:id="rId3"/>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F9251012-CC24-4DE9-90CF-0FE5DDE612E4}"/>
                  </a:ext>
                </a:extLst>
              </p14:cNvPr>
              <p14:cNvContentPartPr/>
              <p14:nvPr/>
            </p14:nvContentPartPr>
            <p14:xfrm>
              <a:off x="3517200" y="1641960"/>
              <a:ext cx="5340960" cy="4738680"/>
            </p14:xfrm>
          </p:contentPart>
        </mc:Choice>
        <mc:Fallback xmlns="">
          <p:pic>
            <p:nvPicPr>
              <p:cNvPr id="4" name="Ink 3">
                <a:extLst>
                  <a:ext uri="{FF2B5EF4-FFF2-40B4-BE49-F238E27FC236}">
                    <a16:creationId xmlns:a16="http://schemas.microsoft.com/office/drawing/2014/main" id="{F9251012-CC24-4DE9-90CF-0FE5DDE612E4}"/>
                  </a:ext>
                </a:extLst>
              </p:cNvPr>
              <p:cNvPicPr/>
              <p:nvPr/>
            </p:nvPicPr>
            <p:blipFill>
              <a:blip r:embed="rId5"/>
              <a:stretch>
                <a:fillRect/>
              </a:stretch>
            </p:blipFill>
            <p:spPr>
              <a:xfrm>
                <a:off x="3507840" y="1632600"/>
                <a:ext cx="5359680" cy="47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0D168B55-136E-46DD-A875-10EA27A01DBF}"/>
                  </a:ext>
                </a:extLst>
              </p14:cNvPr>
              <p14:cNvContentPartPr/>
              <p14:nvPr/>
            </p14:nvContentPartPr>
            <p14:xfrm>
              <a:off x="4479840" y="2527200"/>
              <a:ext cx="2437920" cy="1327680"/>
            </p14:xfrm>
          </p:contentPart>
        </mc:Choice>
        <mc:Fallback xmlns="">
          <p:pic>
            <p:nvPicPr>
              <p:cNvPr id="33" name="Ink 32">
                <a:extLst>
                  <a:ext uri="{FF2B5EF4-FFF2-40B4-BE49-F238E27FC236}">
                    <a16:creationId xmlns:a16="http://schemas.microsoft.com/office/drawing/2014/main" id="{0D168B55-136E-46DD-A875-10EA27A01DBF}"/>
                  </a:ext>
                </a:extLst>
              </p:cNvPr>
              <p:cNvPicPr/>
              <p:nvPr/>
            </p:nvPicPr>
            <p:blipFill>
              <a:blip r:embed="rId7"/>
              <a:stretch>
                <a:fillRect/>
              </a:stretch>
            </p:blipFill>
            <p:spPr>
              <a:xfrm>
                <a:off x="4470480" y="2517840"/>
                <a:ext cx="245664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xmlns="" id="{4AAC6667-513C-486D-BFEE-C52F567B687D}"/>
                  </a:ext>
                </a:extLst>
              </p14:cNvPr>
              <p14:cNvContentPartPr/>
              <p14:nvPr/>
            </p14:nvContentPartPr>
            <p14:xfrm>
              <a:off x="7980480" y="2634120"/>
              <a:ext cx="913680" cy="601920"/>
            </p14:xfrm>
          </p:contentPart>
        </mc:Choice>
        <mc:Fallback xmlns="">
          <p:pic>
            <p:nvPicPr>
              <p:cNvPr id="34" name="Ink 33">
                <a:extLst>
                  <a:ext uri="{FF2B5EF4-FFF2-40B4-BE49-F238E27FC236}">
                    <a16:creationId xmlns:a16="http://schemas.microsoft.com/office/drawing/2014/main" id="{4AAC6667-513C-486D-BFEE-C52F567B687D}"/>
                  </a:ext>
                </a:extLst>
              </p:cNvPr>
              <p:cNvPicPr/>
              <p:nvPr/>
            </p:nvPicPr>
            <p:blipFill>
              <a:blip r:embed="rId9"/>
              <a:stretch>
                <a:fillRect/>
              </a:stretch>
            </p:blipFill>
            <p:spPr>
              <a:xfrm>
                <a:off x="7971120" y="2624760"/>
                <a:ext cx="932400" cy="620640"/>
              </a:xfrm>
              <a:prstGeom prst="rect">
                <a:avLst/>
              </a:prstGeom>
            </p:spPr>
          </p:pic>
        </mc:Fallback>
      </mc:AlternateContent>
    </p:spTree>
    <p:extLst>
      <p:ext uri="{BB962C8B-B14F-4D97-AF65-F5344CB8AC3E}">
        <p14:creationId xmlns:p14="http://schemas.microsoft.com/office/powerpoint/2010/main" val="955305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xmlns="" id="{D502F766-72CE-4260-88DA-41349DF6E3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F8592C1-8B38-4B47-B1AD-411B40C61FCF}" type="slidenum">
              <a:rPr lang="en-US" altLang="en-US" sz="1400"/>
              <a:pPr>
                <a:spcBef>
                  <a:spcPct val="0"/>
                </a:spcBef>
                <a:buFontTx/>
                <a:buNone/>
              </a:pPr>
              <a:t>18</a:t>
            </a:fld>
            <a:endParaRPr lang="en-US" altLang="en-US" sz="1400"/>
          </a:p>
        </p:txBody>
      </p:sp>
      <p:sp>
        <p:nvSpPr>
          <p:cNvPr id="43011" name="Text Box 4">
            <a:extLst>
              <a:ext uri="{FF2B5EF4-FFF2-40B4-BE49-F238E27FC236}">
                <a16:creationId xmlns:a16="http://schemas.microsoft.com/office/drawing/2014/main" xmlns="" id="{BBB8B01B-195A-4B79-9000-F3D036A0E7E2}"/>
              </a:ext>
            </a:extLst>
          </p:cNvPr>
          <p:cNvSpPr txBox="1">
            <a:spLocks noChangeArrowheads="1"/>
          </p:cNvSpPr>
          <p:nvPr/>
        </p:nvSpPr>
        <p:spPr bwMode="auto">
          <a:xfrm>
            <a:off x="457200" y="1606550"/>
            <a:ext cx="8001000" cy="22828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Mobile cellular communication is a full duplex system where the entire allocated bandwidth of a service provider is divided into two equal halves: one half is for uplink channels and the other half for down link channels. A guard band of 45MHz is maintained between up and down link channel of a particular call to avoid interference. </a:t>
            </a:r>
          </a:p>
        </p:txBody>
      </p:sp>
      <p:pic>
        <p:nvPicPr>
          <p:cNvPr id="43012" name="Picture 25">
            <a:extLst>
              <a:ext uri="{FF2B5EF4-FFF2-40B4-BE49-F238E27FC236}">
                <a16:creationId xmlns:a16="http://schemas.microsoft.com/office/drawing/2014/main" xmlns="" id="{8DB44DBD-0D22-4004-8655-76751F1E458E}"/>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990600" y="4008438"/>
            <a:ext cx="6629400" cy="1706562"/>
          </a:xfrm>
          <a:noFill/>
        </p:spPr>
      </p:pic>
      <p:sp>
        <p:nvSpPr>
          <p:cNvPr id="5" name="Rectangle 2">
            <a:extLst>
              <a:ext uri="{FF2B5EF4-FFF2-40B4-BE49-F238E27FC236}">
                <a16:creationId xmlns:a16="http://schemas.microsoft.com/office/drawing/2014/main" xmlns="" id="{680AC341-9413-4427-AF97-B6665E632703}"/>
              </a:ext>
            </a:extLst>
          </p:cNvPr>
          <p:cNvSpPr txBox="1">
            <a:spLocks noChangeArrowheads="1"/>
          </p:cNvSpPr>
          <p:nvPr/>
        </p:nvSpPr>
        <p:spPr bwMode="auto">
          <a:xfrm>
            <a:off x="1409700" y="279400"/>
            <a:ext cx="6096000" cy="1143000"/>
          </a:xfrm>
          <a:prstGeom prst="rect">
            <a:avLst/>
          </a:prstGeom>
          <a:solidFill>
            <a:srgbClr val="33CCCC"/>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eaLnBrk="1" hangingPunct="1">
              <a:buNone/>
              <a:defRPr/>
            </a:pPr>
            <a:r>
              <a:rPr lang="en-US" kern="0" dirty="0"/>
              <a:t>Frequency Planning</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xmlns="" id="{91A25079-56EF-4B66-87FA-370B731F48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DAB5480-4837-4394-B363-34E6FCF139F7}" type="slidenum">
              <a:rPr lang="en-US" altLang="en-US" sz="1400"/>
              <a:pPr>
                <a:spcBef>
                  <a:spcPct val="0"/>
                </a:spcBef>
                <a:buFontTx/>
                <a:buNone/>
              </a:pPr>
              <a:t>19</a:t>
            </a:fld>
            <a:endParaRPr lang="en-US" altLang="en-US" sz="1400"/>
          </a:p>
        </p:txBody>
      </p:sp>
      <p:sp>
        <p:nvSpPr>
          <p:cNvPr id="44035" name="Text Box 4">
            <a:extLst>
              <a:ext uri="{FF2B5EF4-FFF2-40B4-BE49-F238E27FC236}">
                <a16:creationId xmlns:a16="http://schemas.microsoft.com/office/drawing/2014/main" xmlns="" id="{0189CC23-19BE-48DA-8017-CF2C37433D2F}"/>
              </a:ext>
            </a:extLst>
          </p:cNvPr>
          <p:cNvSpPr txBox="1">
            <a:spLocks noChangeArrowheads="1"/>
          </p:cNvSpPr>
          <p:nvPr/>
        </p:nvSpPr>
        <p:spPr bwMode="auto">
          <a:xfrm>
            <a:off x="228600" y="1143000"/>
            <a:ext cx="8382000" cy="2308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400"/>
              <a:t>   AMPS has two different band named Band-A and band-B, each has 12.5 MHz band of frequency (10MHz is called non-expanded spectrum and 2.5 MHz is the expanded spectrum).  Channel spacing in AMPS is 30 KHz therefore total 12.5 MHz/30KHz = 416 channels are available for each band among them 21 channels are used as control channel and the remaining 395 for voice call.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D2FB9-1915-4D49-8B50-8E5ECA65A6D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xmlns="" id="{6AE719A7-017E-461D-AFE5-1D6CDA7BAE83}"/>
              </a:ext>
            </a:extLst>
          </p:cNvPr>
          <p:cNvSpPr>
            <a:spLocks noGrp="1"/>
          </p:cNvSpPr>
          <p:nvPr>
            <p:ph type="sldNum" sz="quarter" idx="12"/>
          </p:nvPr>
        </p:nvSpPr>
        <p:spPr/>
        <p:txBody>
          <a:bodyPr/>
          <a:lstStyle/>
          <a:p>
            <a:pPr>
              <a:defRPr/>
            </a:pPr>
            <a:fld id="{F388FE0C-1EF1-40DC-A52C-1696A82DC13C}" type="slidenum">
              <a:rPr lang="en-US" altLang="en-US" smtClean="0"/>
              <a:pPr>
                <a:defRPr/>
              </a:pPr>
              <a:t>2</a:t>
            </a:fld>
            <a:endParaRPr lang="en-US" altLang="en-US"/>
          </a:p>
        </p:txBody>
      </p:sp>
      <p:pic>
        <p:nvPicPr>
          <p:cNvPr id="5" name="Picture 4">
            <a:extLst>
              <a:ext uri="{FF2B5EF4-FFF2-40B4-BE49-F238E27FC236}">
                <a16:creationId xmlns:a16="http://schemas.microsoft.com/office/drawing/2014/main" xmlns="" id="{1F165389-4203-4DED-8E0E-5F58A4AE77DE}"/>
              </a:ext>
            </a:extLst>
          </p:cNvPr>
          <p:cNvPicPr>
            <a:picLocks noChangeAspect="1"/>
          </p:cNvPicPr>
          <p:nvPr/>
        </p:nvPicPr>
        <p:blipFill>
          <a:blip r:embed="rId2"/>
          <a:stretch>
            <a:fillRect/>
          </a:stretch>
        </p:blipFill>
        <p:spPr>
          <a:xfrm>
            <a:off x="228881" y="0"/>
            <a:ext cx="8686238" cy="5815363"/>
          </a:xfrm>
          <a:prstGeom prst="rect">
            <a:avLst/>
          </a:prstGeom>
        </p:spPr>
      </p:pic>
      <p:pic>
        <p:nvPicPr>
          <p:cNvPr id="7" name="Picture 6">
            <a:extLst>
              <a:ext uri="{FF2B5EF4-FFF2-40B4-BE49-F238E27FC236}">
                <a16:creationId xmlns:a16="http://schemas.microsoft.com/office/drawing/2014/main" xmlns="" id="{78727CAA-3FF9-482D-B500-FD3BE9CECBCA}"/>
              </a:ext>
            </a:extLst>
          </p:cNvPr>
          <p:cNvPicPr>
            <a:picLocks noChangeAspect="1"/>
          </p:cNvPicPr>
          <p:nvPr/>
        </p:nvPicPr>
        <p:blipFill>
          <a:blip r:embed="rId3"/>
          <a:stretch>
            <a:fillRect/>
          </a:stretch>
        </p:blipFill>
        <p:spPr>
          <a:xfrm>
            <a:off x="3048000" y="5568425"/>
            <a:ext cx="5686243" cy="12895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472F9B8B-463B-4A32-BD02-06CDDFE34B51}"/>
                  </a:ext>
                </a:extLst>
              </p14:cNvPr>
              <p14:cNvContentPartPr/>
              <p14:nvPr/>
            </p14:nvContentPartPr>
            <p14:xfrm>
              <a:off x="5380560" y="5593680"/>
              <a:ext cx="3357000" cy="1264680"/>
            </p14:xfrm>
          </p:contentPart>
        </mc:Choice>
        <mc:Fallback xmlns="">
          <p:pic>
            <p:nvPicPr>
              <p:cNvPr id="3" name="Ink 2">
                <a:extLst>
                  <a:ext uri="{FF2B5EF4-FFF2-40B4-BE49-F238E27FC236}">
                    <a16:creationId xmlns:a16="http://schemas.microsoft.com/office/drawing/2014/main" id="{472F9B8B-463B-4A32-BD02-06CDDFE34B51}"/>
                  </a:ext>
                </a:extLst>
              </p:cNvPr>
              <p:cNvPicPr/>
              <p:nvPr/>
            </p:nvPicPr>
            <p:blipFill>
              <a:blip r:embed="rId5"/>
              <a:stretch>
                <a:fillRect/>
              </a:stretch>
            </p:blipFill>
            <p:spPr>
              <a:xfrm>
                <a:off x="5371200" y="5584320"/>
                <a:ext cx="3375720" cy="128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321920" y="946080"/>
              <a:ext cx="7781760" cy="2242080"/>
            </p14:xfrm>
          </p:contentPart>
        </mc:Choice>
        <mc:Fallback xmlns="">
          <p:pic>
            <p:nvPicPr>
              <p:cNvPr id="6" name="Ink 5"/>
              <p:cNvPicPr/>
              <p:nvPr/>
            </p:nvPicPr>
            <p:blipFill>
              <a:blip r:embed="rId7"/>
              <a:stretch>
                <a:fillRect/>
              </a:stretch>
            </p:blipFill>
            <p:spPr>
              <a:xfrm>
                <a:off x="1315800" y="936360"/>
                <a:ext cx="7794720" cy="2261160"/>
              </a:xfrm>
              <a:prstGeom prst="rect">
                <a:avLst/>
              </a:prstGeom>
            </p:spPr>
          </p:pic>
        </mc:Fallback>
      </mc:AlternateContent>
    </p:spTree>
    <p:extLst>
      <p:ext uri="{BB962C8B-B14F-4D97-AF65-F5344CB8AC3E}">
        <p14:creationId xmlns:p14="http://schemas.microsoft.com/office/powerpoint/2010/main" val="1414242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xmlns="" id="{A1811C1B-F12E-4461-8BEF-D457630CFD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D1A081F-B58F-44B3-B284-7F7424F72004}" type="slidenum">
              <a:rPr lang="en-US" altLang="en-US" sz="1400"/>
              <a:pPr>
                <a:spcBef>
                  <a:spcPct val="0"/>
                </a:spcBef>
                <a:buFontTx/>
                <a:buNone/>
              </a:pPr>
              <a:t>20</a:t>
            </a:fld>
            <a:endParaRPr lang="en-US" altLang="en-US" sz="1400"/>
          </a:p>
        </p:txBody>
      </p:sp>
      <p:sp>
        <p:nvSpPr>
          <p:cNvPr id="46083" name="Text Box 2">
            <a:extLst>
              <a:ext uri="{FF2B5EF4-FFF2-40B4-BE49-F238E27FC236}">
                <a16:creationId xmlns:a16="http://schemas.microsoft.com/office/drawing/2014/main" xmlns="" id="{8A3F1E0C-A660-4885-9361-AC43DF976D53}"/>
              </a:ext>
            </a:extLst>
          </p:cNvPr>
          <p:cNvSpPr txBox="1">
            <a:spLocks noChangeArrowheads="1"/>
          </p:cNvSpPr>
          <p:nvPr/>
        </p:nvSpPr>
        <p:spPr bwMode="auto">
          <a:xfrm>
            <a:off x="2209800" y="304800"/>
            <a:ext cx="4648200" cy="4572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Band A Frequency for 7/21 pattern</a:t>
            </a:r>
          </a:p>
        </p:txBody>
      </p:sp>
      <p:graphicFrame>
        <p:nvGraphicFramePr>
          <p:cNvPr id="118787" name="Group 3">
            <a:extLst>
              <a:ext uri="{FF2B5EF4-FFF2-40B4-BE49-F238E27FC236}">
                <a16:creationId xmlns:a16="http://schemas.microsoft.com/office/drawing/2014/main" xmlns="" id="{CDA6C6DA-BB71-4CB8-B61F-9B810327C46C}"/>
              </a:ext>
            </a:extLst>
          </p:cNvPr>
          <p:cNvGraphicFramePr>
            <a:graphicFrameLocks noGrp="1"/>
          </p:cNvGraphicFramePr>
          <p:nvPr/>
        </p:nvGraphicFramePr>
        <p:xfrm>
          <a:off x="146050" y="949325"/>
          <a:ext cx="8851900" cy="4959360"/>
        </p:xfrm>
        <a:graphic>
          <a:graphicData uri="http://schemas.openxmlformats.org/drawingml/2006/table">
            <a:tbl>
              <a:tblPr/>
              <a:tblGrid>
                <a:gridCol w="412750">
                  <a:extLst>
                    <a:ext uri="{9D8B030D-6E8A-4147-A177-3AD203B41FA5}">
                      <a16:colId xmlns:a16="http://schemas.microsoft.com/office/drawing/2014/main" xmlns="" val="20000"/>
                    </a:ext>
                  </a:extLst>
                </a:gridCol>
                <a:gridCol w="412750">
                  <a:extLst>
                    <a:ext uri="{9D8B030D-6E8A-4147-A177-3AD203B41FA5}">
                      <a16:colId xmlns:a16="http://schemas.microsoft.com/office/drawing/2014/main" xmlns="" val="20001"/>
                    </a:ext>
                  </a:extLst>
                </a:gridCol>
                <a:gridCol w="412750">
                  <a:extLst>
                    <a:ext uri="{9D8B030D-6E8A-4147-A177-3AD203B41FA5}">
                      <a16:colId xmlns:a16="http://schemas.microsoft.com/office/drawing/2014/main" xmlns="" val="20002"/>
                    </a:ext>
                  </a:extLst>
                </a:gridCol>
                <a:gridCol w="412750">
                  <a:extLst>
                    <a:ext uri="{9D8B030D-6E8A-4147-A177-3AD203B41FA5}">
                      <a16:colId xmlns:a16="http://schemas.microsoft.com/office/drawing/2014/main" xmlns="" val="20003"/>
                    </a:ext>
                  </a:extLst>
                </a:gridCol>
                <a:gridCol w="412750">
                  <a:extLst>
                    <a:ext uri="{9D8B030D-6E8A-4147-A177-3AD203B41FA5}">
                      <a16:colId xmlns:a16="http://schemas.microsoft.com/office/drawing/2014/main" xmlns="" val="20004"/>
                    </a:ext>
                  </a:extLst>
                </a:gridCol>
                <a:gridCol w="444500">
                  <a:extLst>
                    <a:ext uri="{9D8B030D-6E8A-4147-A177-3AD203B41FA5}">
                      <a16:colId xmlns:a16="http://schemas.microsoft.com/office/drawing/2014/main" xmlns="" val="20005"/>
                    </a:ext>
                  </a:extLst>
                </a:gridCol>
                <a:gridCol w="412750">
                  <a:extLst>
                    <a:ext uri="{9D8B030D-6E8A-4147-A177-3AD203B41FA5}">
                      <a16:colId xmlns:a16="http://schemas.microsoft.com/office/drawing/2014/main" xmlns="" val="20006"/>
                    </a:ext>
                  </a:extLst>
                </a:gridCol>
                <a:gridCol w="412750">
                  <a:extLst>
                    <a:ext uri="{9D8B030D-6E8A-4147-A177-3AD203B41FA5}">
                      <a16:colId xmlns:a16="http://schemas.microsoft.com/office/drawing/2014/main" xmlns="" val="20007"/>
                    </a:ext>
                  </a:extLst>
                </a:gridCol>
                <a:gridCol w="412750">
                  <a:extLst>
                    <a:ext uri="{9D8B030D-6E8A-4147-A177-3AD203B41FA5}">
                      <a16:colId xmlns:a16="http://schemas.microsoft.com/office/drawing/2014/main" xmlns="" val="20008"/>
                    </a:ext>
                  </a:extLst>
                </a:gridCol>
                <a:gridCol w="412750">
                  <a:extLst>
                    <a:ext uri="{9D8B030D-6E8A-4147-A177-3AD203B41FA5}">
                      <a16:colId xmlns:a16="http://schemas.microsoft.com/office/drawing/2014/main" xmlns="" val="20009"/>
                    </a:ext>
                  </a:extLst>
                </a:gridCol>
                <a:gridCol w="412750">
                  <a:extLst>
                    <a:ext uri="{9D8B030D-6E8A-4147-A177-3AD203B41FA5}">
                      <a16:colId xmlns:a16="http://schemas.microsoft.com/office/drawing/2014/main" xmlns="" val="20010"/>
                    </a:ext>
                  </a:extLst>
                </a:gridCol>
                <a:gridCol w="412750">
                  <a:extLst>
                    <a:ext uri="{9D8B030D-6E8A-4147-A177-3AD203B41FA5}">
                      <a16:colId xmlns:a16="http://schemas.microsoft.com/office/drawing/2014/main" xmlns="" val="20011"/>
                    </a:ext>
                  </a:extLst>
                </a:gridCol>
                <a:gridCol w="412750">
                  <a:extLst>
                    <a:ext uri="{9D8B030D-6E8A-4147-A177-3AD203B41FA5}">
                      <a16:colId xmlns:a16="http://schemas.microsoft.com/office/drawing/2014/main" xmlns="" val="20012"/>
                    </a:ext>
                  </a:extLst>
                </a:gridCol>
                <a:gridCol w="444500">
                  <a:extLst>
                    <a:ext uri="{9D8B030D-6E8A-4147-A177-3AD203B41FA5}">
                      <a16:colId xmlns:a16="http://schemas.microsoft.com/office/drawing/2014/main" xmlns="" val="20013"/>
                    </a:ext>
                  </a:extLst>
                </a:gridCol>
                <a:gridCol w="412750">
                  <a:extLst>
                    <a:ext uri="{9D8B030D-6E8A-4147-A177-3AD203B41FA5}">
                      <a16:colId xmlns:a16="http://schemas.microsoft.com/office/drawing/2014/main" xmlns="" val="20014"/>
                    </a:ext>
                  </a:extLst>
                </a:gridCol>
                <a:gridCol w="419100">
                  <a:extLst>
                    <a:ext uri="{9D8B030D-6E8A-4147-A177-3AD203B41FA5}">
                      <a16:colId xmlns:a16="http://schemas.microsoft.com/office/drawing/2014/main" xmlns="" val="20015"/>
                    </a:ext>
                  </a:extLst>
                </a:gridCol>
                <a:gridCol w="469900">
                  <a:extLst>
                    <a:ext uri="{9D8B030D-6E8A-4147-A177-3AD203B41FA5}">
                      <a16:colId xmlns:a16="http://schemas.microsoft.com/office/drawing/2014/main" xmlns="" val="20016"/>
                    </a:ext>
                  </a:extLst>
                </a:gridCol>
                <a:gridCol w="469900">
                  <a:extLst>
                    <a:ext uri="{9D8B030D-6E8A-4147-A177-3AD203B41FA5}">
                      <a16:colId xmlns:a16="http://schemas.microsoft.com/office/drawing/2014/main" xmlns="" val="20017"/>
                    </a:ext>
                  </a:extLst>
                </a:gridCol>
                <a:gridCol w="412750">
                  <a:extLst>
                    <a:ext uri="{9D8B030D-6E8A-4147-A177-3AD203B41FA5}">
                      <a16:colId xmlns:a16="http://schemas.microsoft.com/office/drawing/2014/main" xmlns="" val="20018"/>
                    </a:ext>
                  </a:extLst>
                </a:gridCol>
                <a:gridCol w="412750">
                  <a:extLst>
                    <a:ext uri="{9D8B030D-6E8A-4147-A177-3AD203B41FA5}">
                      <a16:colId xmlns:a16="http://schemas.microsoft.com/office/drawing/2014/main" xmlns="" val="20019"/>
                    </a:ext>
                  </a:extLst>
                </a:gridCol>
                <a:gridCol w="412750">
                  <a:extLst>
                    <a:ext uri="{9D8B030D-6E8A-4147-A177-3AD203B41FA5}">
                      <a16:colId xmlns:a16="http://schemas.microsoft.com/office/drawing/2014/main" xmlns="" val="20020"/>
                    </a:ext>
                  </a:extLst>
                </a:gridCol>
              </a:tblGrid>
              <a:tr h="21431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1A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2A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3A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4A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5A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6A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7A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1B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2B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3B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4B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5B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6B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7B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1C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2C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3C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4C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5C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6C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Arial" charset="0"/>
                          <a:cs typeface="Arial" charset="0"/>
                        </a:rPr>
                        <a:t>7C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xmlns="" val="10000"/>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89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119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129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139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149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159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169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179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189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199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209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219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229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239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249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259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269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279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289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299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309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15"/>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319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329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r h="2143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679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689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8"/>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699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709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9"/>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20"/>
                  </a:ext>
                </a:extLst>
              </a:tr>
              <a:tr h="244474">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999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1"/>
                  </a:ext>
                </a:extLst>
              </a:tr>
              <a:tr h="214313">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1009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1014</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1015</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1016</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1017</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1018</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1019</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1020</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1021</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1022</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1023</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2"/>
                  </a:ext>
                </a:extLst>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a:extLst>
              <a:ext uri="{FF2B5EF4-FFF2-40B4-BE49-F238E27FC236}">
                <a16:creationId xmlns:a16="http://schemas.microsoft.com/office/drawing/2014/main" xmlns="" id="{A3312226-26F9-4668-9D8E-821D056599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9C4F9D1-7261-452C-A7AD-3BDD1E6FD4F6}" type="slidenum">
              <a:rPr lang="en-US" altLang="en-US" sz="1400"/>
              <a:pPr>
                <a:spcBef>
                  <a:spcPct val="0"/>
                </a:spcBef>
                <a:buFontTx/>
                <a:buNone/>
              </a:pPr>
              <a:t>21</a:t>
            </a:fld>
            <a:endParaRPr lang="en-US" altLang="en-US" sz="1400"/>
          </a:p>
        </p:txBody>
      </p:sp>
      <p:sp>
        <p:nvSpPr>
          <p:cNvPr id="47107" name="Text Box 2">
            <a:extLst>
              <a:ext uri="{FF2B5EF4-FFF2-40B4-BE49-F238E27FC236}">
                <a16:creationId xmlns:a16="http://schemas.microsoft.com/office/drawing/2014/main" xmlns="" id="{ABFB4390-2B5C-4509-9273-98D698762202}"/>
              </a:ext>
            </a:extLst>
          </p:cNvPr>
          <p:cNvSpPr txBox="1">
            <a:spLocks noChangeArrowheads="1"/>
          </p:cNvSpPr>
          <p:nvPr/>
        </p:nvSpPr>
        <p:spPr bwMode="auto">
          <a:xfrm>
            <a:off x="2209800" y="76200"/>
            <a:ext cx="46482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Band B Frequency for 7/21 pattern</a:t>
            </a:r>
          </a:p>
        </p:txBody>
      </p:sp>
      <p:graphicFrame>
        <p:nvGraphicFramePr>
          <p:cNvPr id="119811" name="Group 3">
            <a:extLst>
              <a:ext uri="{FF2B5EF4-FFF2-40B4-BE49-F238E27FC236}">
                <a16:creationId xmlns:a16="http://schemas.microsoft.com/office/drawing/2014/main" xmlns="" id="{7719506F-8726-44AE-AC2C-20EC6B8E1126}"/>
              </a:ext>
            </a:extLst>
          </p:cNvPr>
          <p:cNvGraphicFramePr>
            <a:graphicFrameLocks noGrp="1"/>
          </p:cNvGraphicFramePr>
          <p:nvPr>
            <p:ph/>
          </p:nvPr>
        </p:nvGraphicFramePr>
        <p:xfrm>
          <a:off x="685800" y="609600"/>
          <a:ext cx="7772400" cy="5486410"/>
        </p:xfrm>
        <a:graphic>
          <a:graphicData uri="http://schemas.openxmlformats.org/drawingml/2006/table">
            <a:tbl>
              <a:tblPr/>
              <a:tblGrid>
                <a:gridCol w="357188">
                  <a:extLst>
                    <a:ext uri="{9D8B030D-6E8A-4147-A177-3AD203B41FA5}">
                      <a16:colId xmlns:a16="http://schemas.microsoft.com/office/drawing/2014/main" xmlns="" val="20000"/>
                    </a:ext>
                  </a:extLst>
                </a:gridCol>
                <a:gridCol w="357187">
                  <a:extLst>
                    <a:ext uri="{9D8B030D-6E8A-4147-A177-3AD203B41FA5}">
                      <a16:colId xmlns:a16="http://schemas.microsoft.com/office/drawing/2014/main" xmlns="" val="20001"/>
                    </a:ext>
                  </a:extLst>
                </a:gridCol>
                <a:gridCol w="357188">
                  <a:extLst>
                    <a:ext uri="{9D8B030D-6E8A-4147-A177-3AD203B41FA5}">
                      <a16:colId xmlns:a16="http://schemas.microsoft.com/office/drawing/2014/main" xmlns="" val="20002"/>
                    </a:ext>
                  </a:extLst>
                </a:gridCol>
                <a:gridCol w="355600">
                  <a:extLst>
                    <a:ext uri="{9D8B030D-6E8A-4147-A177-3AD203B41FA5}">
                      <a16:colId xmlns:a16="http://schemas.microsoft.com/office/drawing/2014/main" xmlns="" val="20003"/>
                    </a:ext>
                  </a:extLst>
                </a:gridCol>
                <a:gridCol w="369887">
                  <a:extLst>
                    <a:ext uri="{9D8B030D-6E8A-4147-A177-3AD203B41FA5}">
                      <a16:colId xmlns:a16="http://schemas.microsoft.com/office/drawing/2014/main" xmlns="" val="20004"/>
                    </a:ext>
                  </a:extLst>
                </a:gridCol>
                <a:gridCol w="401638">
                  <a:extLst>
                    <a:ext uri="{9D8B030D-6E8A-4147-A177-3AD203B41FA5}">
                      <a16:colId xmlns:a16="http://schemas.microsoft.com/office/drawing/2014/main" xmlns="" val="20005"/>
                    </a:ext>
                  </a:extLst>
                </a:gridCol>
                <a:gridCol w="357187">
                  <a:extLst>
                    <a:ext uri="{9D8B030D-6E8A-4147-A177-3AD203B41FA5}">
                      <a16:colId xmlns:a16="http://schemas.microsoft.com/office/drawing/2014/main" xmlns="" val="20006"/>
                    </a:ext>
                  </a:extLst>
                </a:gridCol>
                <a:gridCol w="357188">
                  <a:extLst>
                    <a:ext uri="{9D8B030D-6E8A-4147-A177-3AD203B41FA5}">
                      <a16:colId xmlns:a16="http://schemas.microsoft.com/office/drawing/2014/main" xmlns="" val="20007"/>
                    </a:ext>
                  </a:extLst>
                </a:gridCol>
                <a:gridCol w="357187">
                  <a:extLst>
                    <a:ext uri="{9D8B030D-6E8A-4147-A177-3AD203B41FA5}">
                      <a16:colId xmlns:a16="http://schemas.microsoft.com/office/drawing/2014/main" xmlns="" val="20008"/>
                    </a:ext>
                  </a:extLst>
                </a:gridCol>
                <a:gridCol w="357188">
                  <a:extLst>
                    <a:ext uri="{9D8B030D-6E8A-4147-A177-3AD203B41FA5}">
                      <a16:colId xmlns:a16="http://schemas.microsoft.com/office/drawing/2014/main" xmlns="" val="20009"/>
                    </a:ext>
                  </a:extLst>
                </a:gridCol>
                <a:gridCol w="357187">
                  <a:extLst>
                    <a:ext uri="{9D8B030D-6E8A-4147-A177-3AD203B41FA5}">
                      <a16:colId xmlns:a16="http://schemas.microsoft.com/office/drawing/2014/main" xmlns="" val="20010"/>
                    </a:ext>
                  </a:extLst>
                </a:gridCol>
                <a:gridCol w="357188">
                  <a:extLst>
                    <a:ext uri="{9D8B030D-6E8A-4147-A177-3AD203B41FA5}">
                      <a16:colId xmlns:a16="http://schemas.microsoft.com/office/drawing/2014/main" xmlns="" val="20011"/>
                    </a:ext>
                  </a:extLst>
                </a:gridCol>
                <a:gridCol w="355600">
                  <a:extLst>
                    <a:ext uri="{9D8B030D-6E8A-4147-A177-3AD203B41FA5}">
                      <a16:colId xmlns:a16="http://schemas.microsoft.com/office/drawing/2014/main" xmlns="" val="20012"/>
                    </a:ext>
                  </a:extLst>
                </a:gridCol>
                <a:gridCol w="403225">
                  <a:extLst>
                    <a:ext uri="{9D8B030D-6E8A-4147-A177-3AD203B41FA5}">
                      <a16:colId xmlns:a16="http://schemas.microsoft.com/office/drawing/2014/main" xmlns="" val="20013"/>
                    </a:ext>
                  </a:extLst>
                </a:gridCol>
                <a:gridCol w="368300">
                  <a:extLst>
                    <a:ext uri="{9D8B030D-6E8A-4147-A177-3AD203B41FA5}">
                      <a16:colId xmlns:a16="http://schemas.microsoft.com/office/drawing/2014/main" xmlns="" val="20014"/>
                    </a:ext>
                  </a:extLst>
                </a:gridCol>
                <a:gridCol w="381000">
                  <a:extLst>
                    <a:ext uri="{9D8B030D-6E8A-4147-A177-3AD203B41FA5}">
                      <a16:colId xmlns:a16="http://schemas.microsoft.com/office/drawing/2014/main" xmlns="" val="20015"/>
                    </a:ext>
                  </a:extLst>
                </a:gridCol>
                <a:gridCol w="425450">
                  <a:extLst>
                    <a:ext uri="{9D8B030D-6E8A-4147-A177-3AD203B41FA5}">
                      <a16:colId xmlns:a16="http://schemas.microsoft.com/office/drawing/2014/main" xmlns="" val="20016"/>
                    </a:ext>
                  </a:extLst>
                </a:gridCol>
                <a:gridCol w="425450">
                  <a:extLst>
                    <a:ext uri="{9D8B030D-6E8A-4147-A177-3AD203B41FA5}">
                      <a16:colId xmlns:a16="http://schemas.microsoft.com/office/drawing/2014/main" xmlns="" val="20017"/>
                    </a:ext>
                  </a:extLst>
                </a:gridCol>
                <a:gridCol w="357187">
                  <a:extLst>
                    <a:ext uri="{9D8B030D-6E8A-4147-A177-3AD203B41FA5}">
                      <a16:colId xmlns:a16="http://schemas.microsoft.com/office/drawing/2014/main" xmlns="" val="20018"/>
                    </a:ext>
                  </a:extLst>
                </a:gridCol>
                <a:gridCol w="357188">
                  <a:extLst>
                    <a:ext uri="{9D8B030D-6E8A-4147-A177-3AD203B41FA5}">
                      <a16:colId xmlns:a16="http://schemas.microsoft.com/office/drawing/2014/main" xmlns="" val="20019"/>
                    </a:ext>
                  </a:extLst>
                </a:gridCol>
                <a:gridCol w="357187">
                  <a:extLst>
                    <a:ext uri="{9D8B030D-6E8A-4147-A177-3AD203B41FA5}">
                      <a16:colId xmlns:a16="http://schemas.microsoft.com/office/drawing/2014/main" xmlns="" val="20020"/>
                    </a:ext>
                  </a:extLst>
                </a:gridCol>
              </a:tblGrid>
              <a:tr h="249238">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1A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2A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3A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4A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5A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6A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7A</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1B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2B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3B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4B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5B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6B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7B</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1C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2C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3C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4C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5C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6C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7C</a:t>
                      </a:r>
                      <a:endParaRPr kumimoji="0" lang="en-US" sz="24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xmlns="" val="10000"/>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339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349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359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369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379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389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399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409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50825">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419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429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439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449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459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469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479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489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499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509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519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529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539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549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559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569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579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589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599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609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619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629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639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250825">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649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659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666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16"/>
                  </a:ext>
                </a:extLst>
              </a:tr>
              <a:tr h="249238">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719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729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739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749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8"/>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759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769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9"/>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779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789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790</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791</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792</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793</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794</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795</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0"/>
                  </a:ext>
                </a:extLst>
              </a:tr>
              <a:tr h="249238">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796</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797</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798</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799</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charset="0"/>
                          <a:cs typeface="Arial" charset="0"/>
                        </a:rPr>
                        <a:t> </a:t>
                      </a:r>
                      <a:endParaRPr kumimoji="0" lang="en-US" sz="800" b="0" i="0" u="none" strike="noStrike" cap="none" normalizeH="0" baseline="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1"/>
                  </a:ext>
                </a:extLst>
              </a:tr>
            </a:tbl>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a:extLst>
              <a:ext uri="{FF2B5EF4-FFF2-40B4-BE49-F238E27FC236}">
                <a16:creationId xmlns:a16="http://schemas.microsoft.com/office/drawing/2014/main" xmlns="" id="{1C74A252-4904-4B36-92C2-6CC16C80C5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15F2EF7-3461-4AF4-93DA-1482604F2247}" type="slidenum">
              <a:rPr lang="en-US" altLang="en-US" sz="1400"/>
              <a:pPr>
                <a:spcBef>
                  <a:spcPct val="0"/>
                </a:spcBef>
                <a:buFontTx/>
                <a:buNone/>
              </a:pPr>
              <a:t>22</a:t>
            </a:fld>
            <a:endParaRPr lang="en-US" altLang="en-US" sz="1400"/>
          </a:p>
        </p:txBody>
      </p:sp>
      <p:grpSp>
        <p:nvGrpSpPr>
          <p:cNvPr id="48131" name="Group 4">
            <a:extLst>
              <a:ext uri="{FF2B5EF4-FFF2-40B4-BE49-F238E27FC236}">
                <a16:creationId xmlns:a16="http://schemas.microsoft.com/office/drawing/2014/main" xmlns="" id="{3BDA7CA0-5AC6-4764-B3D7-706B32DB16C5}"/>
              </a:ext>
            </a:extLst>
          </p:cNvPr>
          <p:cNvGrpSpPr>
            <a:grpSpLocks/>
          </p:cNvGrpSpPr>
          <p:nvPr/>
        </p:nvGrpSpPr>
        <p:grpSpPr bwMode="auto">
          <a:xfrm>
            <a:off x="533400" y="2362199"/>
            <a:ext cx="4191000" cy="4114785"/>
            <a:chOff x="2670" y="5040"/>
            <a:chExt cx="5835" cy="6151"/>
          </a:xfrm>
        </p:grpSpPr>
        <p:grpSp>
          <p:nvGrpSpPr>
            <p:cNvPr id="48143" name="Group 5">
              <a:extLst>
                <a:ext uri="{FF2B5EF4-FFF2-40B4-BE49-F238E27FC236}">
                  <a16:creationId xmlns:a16="http://schemas.microsoft.com/office/drawing/2014/main" xmlns="" id="{7BA865AB-67D2-45F1-9A11-B0F4ACD911B5}"/>
                </a:ext>
              </a:extLst>
            </p:cNvPr>
            <p:cNvGrpSpPr>
              <a:grpSpLocks/>
            </p:cNvGrpSpPr>
            <p:nvPr/>
          </p:nvGrpSpPr>
          <p:grpSpPr bwMode="auto">
            <a:xfrm>
              <a:off x="2670" y="5251"/>
              <a:ext cx="5835" cy="5940"/>
              <a:chOff x="2670" y="2712"/>
              <a:chExt cx="5835" cy="5940"/>
            </a:xfrm>
          </p:grpSpPr>
          <p:sp>
            <p:nvSpPr>
              <p:cNvPr id="48148" name="AutoShape 6">
                <a:extLst>
                  <a:ext uri="{FF2B5EF4-FFF2-40B4-BE49-F238E27FC236}">
                    <a16:creationId xmlns:a16="http://schemas.microsoft.com/office/drawing/2014/main" xmlns="" id="{C2EA89A8-FDA2-4AD0-87A3-271C99D60F49}"/>
                  </a:ext>
                </a:extLst>
              </p:cNvPr>
              <p:cNvSpPr>
                <a:spLocks noChangeArrowheads="1"/>
              </p:cNvSpPr>
              <p:nvPr/>
            </p:nvSpPr>
            <p:spPr bwMode="auto">
              <a:xfrm>
                <a:off x="3615" y="70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49" name="AutoShape 7">
                <a:extLst>
                  <a:ext uri="{FF2B5EF4-FFF2-40B4-BE49-F238E27FC236}">
                    <a16:creationId xmlns:a16="http://schemas.microsoft.com/office/drawing/2014/main" xmlns="" id="{42F5A125-1008-478E-BEAE-29964D36FDEB}"/>
                  </a:ext>
                </a:extLst>
              </p:cNvPr>
              <p:cNvSpPr>
                <a:spLocks noChangeArrowheads="1"/>
              </p:cNvSpPr>
              <p:nvPr/>
            </p:nvSpPr>
            <p:spPr bwMode="auto">
              <a:xfrm>
                <a:off x="5415" y="59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50" name="AutoShape 8">
                <a:extLst>
                  <a:ext uri="{FF2B5EF4-FFF2-40B4-BE49-F238E27FC236}">
                    <a16:creationId xmlns:a16="http://schemas.microsoft.com/office/drawing/2014/main" xmlns="" id="{DECCCAC9-A847-4ABC-ADE0-B75E72653931}"/>
                  </a:ext>
                </a:extLst>
              </p:cNvPr>
              <p:cNvSpPr>
                <a:spLocks noChangeArrowheads="1"/>
              </p:cNvSpPr>
              <p:nvPr/>
            </p:nvSpPr>
            <p:spPr bwMode="auto">
              <a:xfrm>
                <a:off x="3615" y="59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51" name="AutoShape 9">
                <a:extLst>
                  <a:ext uri="{FF2B5EF4-FFF2-40B4-BE49-F238E27FC236}">
                    <a16:creationId xmlns:a16="http://schemas.microsoft.com/office/drawing/2014/main" xmlns="" id="{3BBF4AD7-EDF4-4176-95E6-72A8E16607EF}"/>
                  </a:ext>
                </a:extLst>
              </p:cNvPr>
              <p:cNvSpPr>
                <a:spLocks noChangeArrowheads="1"/>
              </p:cNvSpPr>
              <p:nvPr/>
            </p:nvSpPr>
            <p:spPr bwMode="auto">
              <a:xfrm>
                <a:off x="4515" y="6492"/>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52" name="AutoShape 10">
                <a:extLst>
                  <a:ext uri="{FF2B5EF4-FFF2-40B4-BE49-F238E27FC236}">
                    <a16:creationId xmlns:a16="http://schemas.microsoft.com/office/drawing/2014/main" xmlns="" id="{6935EDC6-EED9-4D21-AE2B-046FE5EFE7D5}"/>
                  </a:ext>
                </a:extLst>
              </p:cNvPr>
              <p:cNvSpPr>
                <a:spLocks noChangeArrowheads="1"/>
              </p:cNvSpPr>
              <p:nvPr/>
            </p:nvSpPr>
            <p:spPr bwMode="auto">
              <a:xfrm>
                <a:off x="4515" y="54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53" name="AutoShape 11">
                <a:extLst>
                  <a:ext uri="{FF2B5EF4-FFF2-40B4-BE49-F238E27FC236}">
                    <a16:creationId xmlns:a16="http://schemas.microsoft.com/office/drawing/2014/main" xmlns="" id="{9D484343-0CD0-4592-A4E4-A8AB8AE3EA9C}"/>
                  </a:ext>
                </a:extLst>
              </p:cNvPr>
              <p:cNvSpPr>
                <a:spLocks noChangeArrowheads="1"/>
              </p:cNvSpPr>
              <p:nvPr/>
            </p:nvSpPr>
            <p:spPr bwMode="auto">
              <a:xfrm>
                <a:off x="4515" y="75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54" name="AutoShape 12">
                <a:extLst>
                  <a:ext uri="{FF2B5EF4-FFF2-40B4-BE49-F238E27FC236}">
                    <a16:creationId xmlns:a16="http://schemas.microsoft.com/office/drawing/2014/main" xmlns="" id="{BE81EEA0-234F-4013-81B6-6EE610F967E3}"/>
                  </a:ext>
                </a:extLst>
              </p:cNvPr>
              <p:cNvSpPr>
                <a:spLocks noChangeArrowheads="1"/>
              </p:cNvSpPr>
              <p:nvPr/>
            </p:nvSpPr>
            <p:spPr bwMode="auto">
              <a:xfrm>
                <a:off x="5445" y="70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55" name="AutoShape 13">
                <a:extLst>
                  <a:ext uri="{FF2B5EF4-FFF2-40B4-BE49-F238E27FC236}">
                    <a16:creationId xmlns:a16="http://schemas.microsoft.com/office/drawing/2014/main" xmlns="" id="{BE811FC3-D83C-404C-A0AE-3B451C663265}"/>
                  </a:ext>
                </a:extLst>
              </p:cNvPr>
              <p:cNvSpPr>
                <a:spLocks noChangeArrowheads="1"/>
              </p:cNvSpPr>
              <p:nvPr/>
            </p:nvSpPr>
            <p:spPr bwMode="auto">
              <a:xfrm>
                <a:off x="5445"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56" name="AutoShape 14">
                <a:extLst>
                  <a:ext uri="{FF2B5EF4-FFF2-40B4-BE49-F238E27FC236}">
                    <a16:creationId xmlns:a16="http://schemas.microsoft.com/office/drawing/2014/main" xmlns="" id="{CABC5E0B-0735-4752-84FE-CB70AEBE3E33}"/>
                  </a:ext>
                </a:extLst>
              </p:cNvPr>
              <p:cNvSpPr>
                <a:spLocks noChangeArrowheads="1"/>
              </p:cNvSpPr>
              <p:nvPr/>
            </p:nvSpPr>
            <p:spPr bwMode="auto">
              <a:xfrm>
                <a:off x="7245" y="379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57" name="AutoShape 15">
                <a:extLst>
                  <a:ext uri="{FF2B5EF4-FFF2-40B4-BE49-F238E27FC236}">
                    <a16:creationId xmlns:a16="http://schemas.microsoft.com/office/drawing/2014/main" xmlns="" id="{272EE793-BC37-44FC-9795-6035801DA397}"/>
                  </a:ext>
                </a:extLst>
              </p:cNvPr>
              <p:cNvSpPr>
                <a:spLocks noChangeArrowheads="1"/>
              </p:cNvSpPr>
              <p:nvPr/>
            </p:nvSpPr>
            <p:spPr bwMode="auto">
              <a:xfrm>
                <a:off x="5445" y="379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58" name="AutoShape 16">
                <a:extLst>
                  <a:ext uri="{FF2B5EF4-FFF2-40B4-BE49-F238E27FC236}">
                    <a16:creationId xmlns:a16="http://schemas.microsoft.com/office/drawing/2014/main" xmlns="" id="{D05D2A47-A109-4837-86D5-7F3C48DF7500}"/>
                  </a:ext>
                </a:extLst>
              </p:cNvPr>
              <p:cNvSpPr>
                <a:spLocks noChangeArrowheads="1"/>
              </p:cNvSpPr>
              <p:nvPr/>
            </p:nvSpPr>
            <p:spPr bwMode="auto">
              <a:xfrm>
                <a:off x="6345" y="4332"/>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59" name="AutoShape 17">
                <a:extLst>
                  <a:ext uri="{FF2B5EF4-FFF2-40B4-BE49-F238E27FC236}">
                    <a16:creationId xmlns:a16="http://schemas.microsoft.com/office/drawing/2014/main" xmlns="" id="{4838D4A7-F894-4841-844C-B5242F9127D0}"/>
                  </a:ext>
                </a:extLst>
              </p:cNvPr>
              <p:cNvSpPr>
                <a:spLocks noChangeArrowheads="1"/>
              </p:cNvSpPr>
              <p:nvPr/>
            </p:nvSpPr>
            <p:spPr bwMode="auto">
              <a:xfrm>
                <a:off x="6345" y="32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60" name="AutoShape 18">
                <a:extLst>
                  <a:ext uri="{FF2B5EF4-FFF2-40B4-BE49-F238E27FC236}">
                    <a16:creationId xmlns:a16="http://schemas.microsoft.com/office/drawing/2014/main" xmlns="" id="{B77B00A3-8B6E-4DBF-B985-07ED94B82F09}"/>
                  </a:ext>
                </a:extLst>
              </p:cNvPr>
              <p:cNvSpPr>
                <a:spLocks noChangeArrowheads="1"/>
              </p:cNvSpPr>
              <p:nvPr/>
            </p:nvSpPr>
            <p:spPr bwMode="auto">
              <a:xfrm>
                <a:off x="6315" y="54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61" name="AutoShape 19">
                <a:extLst>
                  <a:ext uri="{FF2B5EF4-FFF2-40B4-BE49-F238E27FC236}">
                    <a16:creationId xmlns:a16="http://schemas.microsoft.com/office/drawing/2014/main" xmlns="" id="{2D6BA2ED-B8E6-456E-A3DD-497D9AF41B86}"/>
                  </a:ext>
                </a:extLst>
              </p:cNvPr>
              <p:cNvSpPr>
                <a:spLocks noChangeArrowheads="1"/>
              </p:cNvSpPr>
              <p:nvPr/>
            </p:nvSpPr>
            <p:spPr bwMode="auto">
              <a:xfrm>
                <a:off x="7245"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62" name="AutoShape 20">
                <a:extLst>
                  <a:ext uri="{FF2B5EF4-FFF2-40B4-BE49-F238E27FC236}">
                    <a16:creationId xmlns:a16="http://schemas.microsoft.com/office/drawing/2014/main" xmlns="" id="{61EADA31-A66A-4478-B375-2C191FE77DC7}"/>
                  </a:ext>
                </a:extLst>
              </p:cNvPr>
              <p:cNvSpPr>
                <a:spLocks noChangeArrowheads="1"/>
              </p:cNvSpPr>
              <p:nvPr/>
            </p:nvSpPr>
            <p:spPr bwMode="auto">
              <a:xfrm>
                <a:off x="2670" y="43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63" name="AutoShape 21">
                <a:extLst>
                  <a:ext uri="{FF2B5EF4-FFF2-40B4-BE49-F238E27FC236}">
                    <a16:creationId xmlns:a16="http://schemas.microsoft.com/office/drawing/2014/main" xmlns="" id="{05A899E3-8539-4E4D-A82C-51E35490A387}"/>
                  </a:ext>
                </a:extLst>
              </p:cNvPr>
              <p:cNvSpPr>
                <a:spLocks noChangeArrowheads="1"/>
              </p:cNvSpPr>
              <p:nvPr/>
            </p:nvSpPr>
            <p:spPr bwMode="auto">
              <a:xfrm>
                <a:off x="4485" y="3267"/>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64" name="AutoShape 22">
                <a:extLst>
                  <a:ext uri="{FF2B5EF4-FFF2-40B4-BE49-F238E27FC236}">
                    <a16:creationId xmlns:a16="http://schemas.microsoft.com/office/drawing/2014/main" xmlns="" id="{EA24CC55-4C68-449E-A06A-0C036E18F86E}"/>
                  </a:ext>
                </a:extLst>
              </p:cNvPr>
              <p:cNvSpPr>
                <a:spLocks noChangeArrowheads="1"/>
              </p:cNvSpPr>
              <p:nvPr/>
            </p:nvSpPr>
            <p:spPr bwMode="auto">
              <a:xfrm>
                <a:off x="2670" y="32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65" name="AutoShape 23">
                <a:extLst>
                  <a:ext uri="{FF2B5EF4-FFF2-40B4-BE49-F238E27FC236}">
                    <a16:creationId xmlns:a16="http://schemas.microsoft.com/office/drawing/2014/main" xmlns="" id="{9B1B0F47-FFB9-40D9-A4A0-63A7EA699037}"/>
                  </a:ext>
                </a:extLst>
              </p:cNvPr>
              <p:cNvSpPr>
                <a:spLocks noChangeArrowheads="1"/>
              </p:cNvSpPr>
              <p:nvPr/>
            </p:nvSpPr>
            <p:spPr bwMode="auto">
              <a:xfrm>
                <a:off x="3600" y="378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66" name="AutoShape 24">
                <a:extLst>
                  <a:ext uri="{FF2B5EF4-FFF2-40B4-BE49-F238E27FC236}">
                    <a16:creationId xmlns:a16="http://schemas.microsoft.com/office/drawing/2014/main" xmlns="" id="{02AF2C78-74D7-45A5-A575-9AC4AC696C4A}"/>
                  </a:ext>
                </a:extLst>
              </p:cNvPr>
              <p:cNvSpPr>
                <a:spLocks noChangeArrowheads="1"/>
              </p:cNvSpPr>
              <p:nvPr/>
            </p:nvSpPr>
            <p:spPr bwMode="auto">
              <a:xfrm>
                <a:off x="3570" y="27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67" name="AutoShape 25">
                <a:extLst>
                  <a:ext uri="{FF2B5EF4-FFF2-40B4-BE49-F238E27FC236}">
                    <a16:creationId xmlns:a16="http://schemas.microsoft.com/office/drawing/2014/main" xmlns="" id="{3405E324-801E-457B-98CB-8167570B29FA}"/>
                  </a:ext>
                </a:extLst>
              </p:cNvPr>
              <p:cNvSpPr>
                <a:spLocks noChangeArrowheads="1"/>
              </p:cNvSpPr>
              <p:nvPr/>
            </p:nvSpPr>
            <p:spPr bwMode="auto">
              <a:xfrm>
                <a:off x="3570"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68" name="AutoShape 26">
                <a:extLst>
                  <a:ext uri="{FF2B5EF4-FFF2-40B4-BE49-F238E27FC236}">
                    <a16:creationId xmlns:a16="http://schemas.microsoft.com/office/drawing/2014/main" xmlns="" id="{EF4866AB-B50C-420C-8C4D-0DFD5AA9F733}"/>
                  </a:ext>
                </a:extLst>
              </p:cNvPr>
              <p:cNvSpPr>
                <a:spLocks noChangeArrowheads="1"/>
              </p:cNvSpPr>
              <p:nvPr/>
            </p:nvSpPr>
            <p:spPr bwMode="auto">
              <a:xfrm>
                <a:off x="4500" y="43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69" name="Line 27">
                <a:extLst>
                  <a:ext uri="{FF2B5EF4-FFF2-40B4-BE49-F238E27FC236}">
                    <a16:creationId xmlns:a16="http://schemas.microsoft.com/office/drawing/2014/main" xmlns="" id="{5CF9F5CA-4F39-4F4C-8395-5D2CFD3CB5E9}"/>
                  </a:ext>
                </a:extLst>
              </p:cNvPr>
              <p:cNvSpPr>
                <a:spLocks noChangeShapeType="1"/>
              </p:cNvSpPr>
              <p:nvPr/>
            </p:nvSpPr>
            <p:spPr bwMode="auto">
              <a:xfrm>
                <a:off x="4140" y="4320"/>
                <a:ext cx="990" cy="273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0" name="Line 28">
                <a:extLst>
                  <a:ext uri="{FF2B5EF4-FFF2-40B4-BE49-F238E27FC236}">
                    <a16:creationId xmlns:a16="http://schemas.microsoft.com/office/drawing/2014/main" xmlns="" id="{C8A45F7A-062C-49BB-9F7F-9CD280B27F93}"/>
                  </a:ext>
                </a:extLst>
              </p:cNvPr>
              <p:cNvSpPr>
                <a:spLocks noChangeShapeType="1"/>
              </p:cNvSpPr>
              <p:nvPr/>
            </p:nvSpPr>
            <p:spPr bwMode="auto">
              <a:xfrm flipV="1">
                <a:off x="5115" y="4320"/>
                <a:ext cx="0" cy="2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1" name="Line 29">
                <a:extLst>
                  <a:ext uri="{FF2B5EF4-FFF2-40B4-BE49-F238E27FC236}">
                    <a16:creationId xmlns:a16="http://schemas.microsoft.com/office/drawing/2014/main" xmlns="" id="{0E25A5EE-C494-436A-B331-989C7BAF32B6}"/>
                  </a:ext>
                </a:extLst>
              </p:cNvPr>
              <p:cNvSpPr>
                <a:spLocks noChangeShapeType="1"/>
              </p:cNvSpPr>
              <p:nvPr/>
            </p:nvSpPr>
            <p:spPr bwMode="auto">
              <a:xfrm flipV="1">
                <a:off x="4140" y="4320"/>
                <a:ext cx="979"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44" name="Line 30">
              <a:extLst>
                <a:ext uri="{FF2B5EF4-FFF2-40B4-BE49-F238E27FC236}">
                  <a16:creationId xmlns:a16="http://schemas.microsoft.com/office/drawing/2014/main" xmlns="" id="{10663528-14F7-4BA8-AD1F-9FFDB66D17EF}"/>
                </a:ext>
              </a:extLst>
            </p:cNvPr>
            <p:cNvSpPr>
              <a:spLocks noChangeShapeType="1"/>
            </p:cNvSpPr>
            <p:nvPr/>
          </p:nvSpPr>
          <p:spPr bwMode="auto">
            <a:xfrm flipH="1">
              <a:off x="4500" y="5400"/>
              <a:ext cx="72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5" name="Text Box 31">
              <a:extLst>
                <a:ext uri="{FF2B5EF4-FFF2-40B4-BE49-F238E27FC236}">
                  <a16:creationId xmlns:a16="http://schemas.microsoft.com/office/drawing/2014/main" xmlns="" id="{98658BAF-890D-495D-81AA-F3536B81AA45}"/>
                </a:ext>
              </a:extLst>
            </p:cNvPr>
            <p:cNvSpPr txBox="1">
              <a:spLocks noChangeArrowheads="1"/>
            </p:cNvSpPr>
            <p:nvPr/>
          </p:nvSpPr>
          <p:spPr bwMode="auto">
            <a:xfrm>
              <a:off x="5220" y="5040"/>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1.5R</a:t>
              </a:r>
              <a:endParaRPr lang="en-US" altLang="en-US" sz="2400"/>
            </a:p>
          </p:txBody>
        </p:sp>
        <p:sp>
          <p:nvSpPr>
            <p:cNvPr id="48146" name="Line 32">
              <a:extLst>
                <a:ext uri="{FF2B5EF4-FFF2-40B4-BE49-F238E27FC236}">
                  <a16:creationId xmlns:a16="http://schemas.microsoft.com/office/drawing/2014/main" xmlns="" id="{16C51D8D-D067-414E-B766-92F20BF583E6}"/>
                </a:ext>
              </a:extLst>
            </p:cNvPr>
            <p:cNvSpPr>
              <a:spLocks noChangeShapeType="1"/>
            </p:cNvSpPr>
            <p:nvPr/>
          </p:nvSpPr>
          <p:spPr bwMode="auto">
            <a:xfrm flipV="1">
              <a:off x="5040" y="5400"/>
              <a:ext cx="1260" cy="19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7" name="Text Box 33">
              <a:extLst>
                <a:ext uri="{FF2B5EF4-FFF2-40B4-BE49-F238E27FC236}">
                  <a16:creationId xmlns:a16="http://schemas.microsoft.com/office/drawing/2014/main" xmlns="" id="{69E773BF-4A48-4CE6-93F9-B3935864D739}"/>
                </a:ext>
              </a:extLst>
            </p:cNvPr>
            <p:cNvSpPr txBox="1">
              <a:spLocks noChangeArrowheads="1"/>
            </p:cNvSpPr>
            <p:nvPr/>
          </p:nvSpPr>
          <p:spPr bwMode="auto">
            <a:xfrm>
              <a:off x="6300" y="5220"/>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4.33R</a:t>
              </a:r>
              <a:endParaRPr lang="en-US" altLang="en-US" sz="2400"/>
            </a:p>
          </p:txBody>
        </p:sp>
      </p:grpSp>
      <p:sp>
        <p:nvSpPr>
          <p:cNvPr id="48132" name="Text Box 34">
            <a:extLst>
              <a:ext uri="{FF2B5EF4-FFF2-40B4-BE49-F238E27FC236}">
                <a16:creationId xmlns:a16="http://schemas.microsoft.com/office/drawing/2014/main" xmlns="" id="{79A8ACA4-942B-4662-AA13-5D40B8F5A143}"/>
              </a:ext>
            </a:extLst>
          </p:cNvPr>
          <p:cNvSpPr txBox="1">
            <a:spLocks noChangeArrowheads="1"/>
          </p:cNvSpPr>
          <p:nvPr/>
        </p:nvSpPr>
        <p:spPr bwMode="auto">
          <a:xfrm>
            <a:off x="533400" y="95250"/>
            <a:ext cx="8077200" cy="21018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t>N=7 cell pattern</a:t>
            </a:r>
            <a:endParaRPr lang="en-US" altLang="en-US" sz="2400"/>
          </a:p>
          <a:p>
            <a:pPr algn="just" eaLnBrk="1" hangingPunct="1">
              <a:spcBef>
                <a:spcPct val="0"/>
              </a:spcBef>
              <a:buFontTx/>
              <a:buNone/>
            </a:pPr>
            <a:r>
              <a:rPr lang="en-US" altLang="en-US" sz="2400"/>
              <a:t>   </a:t>
            </a:r>
            <a:r>
              <a:rPr lang="en-US" altLang="en-US" sz="2000"/>
              <a:t>In N=7 cell cluster of omni three frequency groups of table 2 or 3 is used per cell following the sequence (N, N+7,N+14) where N is the cell number. The channel isolation within a cell is 7×30KHz=210KHz. The channel isolation of adjacent cell is 30KHz between cell 1 and 2 and that of 1 and 3 is 60KHz etc.The separation between adjacent cell,</a:t>
            </a:r>
            <a:r>
              <a:rPr lang="en-US" altLang="en-US" sz="2400"/>
              <a:t> </a:t>
            </a:r>
          </a:p>
        </p:txBody>
      </p:sp>
      <p:sp>
        <p:nvSpPr>
          <p:cNvPr id="48133" name="Rectangle 36">
            <a:extLst>
              <a:ext uri="{FF2B5EF4-FFF2-40B4-BE49-F238E27FC236}">
                <a16:creationId xmlns:a16="http://schemas.microsoft.com/office/drawing/2014/main" xmlns="" id="{81BBACAD-D9B0-4EAB-A220-D9A736EF9FC2}"/>
              </a:ext>
            </a:extLst>
          </p:cNvPr>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4" name="Object 35">
            <a:extLst>
              <a:ext uri="{FF2B5EF4-FFF2-40B4-BE49-F238E27FC236}">
                <a16:creationId xmlns:a16="http://schemas.microsoft.com/office/drawing/2014/main" xmlns="" id="{19314806-28A7-40BC-A439-ED55C1E9EDA0}"/>
              </a:ext>
            </a:extLst>
          </p:cNvPr>
          <p:cNvGraphicFramePr>
            <a:graphicFrameLocks noChangeAspect="1"/>
          </p:cNvGraphicFramePr>
          <p:nvPr/>
        </p:nvGraphicFramePr>
        <p:xfrm>
          <a:off x="5562600" y="2286000"/>
          <a:ext cx="2895600" cy="500063"/>
        </p:xfrm>
        <a:graphic>
          <a:graphicData uri="http://schemas.openxmlformats.org/presentationml/2006/ole">
            <mc:AlternateContent xmlns:mc="http://schemas.openxmlformats.org/markup-compatibility/2006">
              <mc:Choice xmlns:v="urn:schemas-microsoft-com:vml" Requires="v">
                <p:oleObj spid="_x0000_s2198" name="Equation" r:id="rId4" imgW="1600200" imgH="279400" progId="Equation.3">
                  <p:embed/>
                </p:oleObj>
              </mc:Choice>
              <mc:Fallback>
                <p:oleObj name="Equation" r:id="rId4" imgW="1600200" imgH="279400" progId="Equation.3">
                  <p:embed/>
                  <p:pic>
                    <p:nvPicPr>
                      <p:cNvPr id="48134" name="Object 35">
                        <a:extLst>
                          <a:ext uri="{FF2B5EF4-FFF2-40B4-BE49-F238E27FC236}">
                            <a16:creationId xmlns:a16="http://schemas.microsoft.com/office/drawing/2014/main" xmlns="" id="{19314806-28A7-40BC-A439-ED55C1E9E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86000"/>
                        <a:ext cx="2895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5" name="Rectangle 38">
            <a:extLst>
              <a:ext uri="{FF2B5EF4-FFF2-40B4-BE49-F238E27FC236}">
                <a16:creationId xmlns:a16="http://schemas.microsoft.com/office/drawing/2014/main" xmlns="" id="{919CF034-6943-4736-9809-D7966A12460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6" name="Object 37">
            <a:extLst>
              <a:ext uri="{FF2B5EF4-FFF2-40B4-BE49-F238E27FC236}">
                <a16:creationId xmlns:a16="http://schemas.microsoft.com/office/drawing/2014/main" xmlns="" id="{759C512D-4729-4A00-B1DF-D86FEF4A9E15}"/>
              </a:ext>
            </a:extLst>
          </p:cNvPr>
          <p:cNvGraphicFramePr>
            <a:graphicFrameLocks noChangeAspect="1"/>
          </p:cNvGraphicFramePr>
          <p:nvPr/>
        </p:nvGraphicFramePr>
        <p:xfrm>
          <a:off x="5562600" y="2895600"/>
          <a:ext cx="2133600" cy="401638"/>
        </p:xfrm>
        <a:graphic>
          <a:graphicData uri="http://schemas.openxmlformats.org/presentationml/2006/ole">
            <mc:AlternateContent xmlns:mc="http://schemas.openxmlformats.org/markup-compatibility/2006">
              <mc:Choice xmlns:v="urn:schemas-microsoft-com:vml" Requires="v">
                <p:oleObj spid="_x0000_s2199" name="Equation" r:id="rId6" imgW="964781" imgH="177723" progId="Equation.3">
                  <p:embed/>
                </p:oleObj>
              </mc:Choice>
              <mc:Fallback>
                <p:oleObj name="Equation" r:id="rId6" imgW="964781" imgH="177723" progId="Equation.3">
                  <p:embed/>
                  <p:pic>
                    <p:nvPicPr>
                      <p:cNvPr id="48136" name="Object 37">
                        <a:extLst>
                          <a:ext uri="{FF2B5EF4-FFF2-40B4-BE49-F238E27FC236}">
                            <a16:creationId xmlns:a16="http://schemas.microsoft.com/office/drawing/2014/main" xmlns="" id="{759C512D-4729-4A00-B1DF-D86FEF4A9E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2895600"/>
                        <a:ext cx="21336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7" name="Rectangle 40">
            <a:extLst>
              <a:ext uri="{FF2B5EF4-FFF2-40B4-BE49-F238E27FC236}">
                <a16:creationId xmlns:a16="http://schemas.microsoft.com/office/drawing/2014/main" xmlns="" id="{CC0ED9D0-8903-41F1-9A52-997362CCD877}"/>
              </a:ext>
            </a:extLst>
          </p:cNvPr>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8" name="Object 39">
            <a:extLst>
              <a:ext uri="{FF2B5EF4-FFF2-40B4-BE49-F238E27FC236}">
                <a16:creationId xmlns:a16="http://schemas.microsoft.com/office/drawing/2014/main" xmlns="" id="{CF9A808F-2450-4100-9C7B-620857C61A43}"/>
              </a:ext>
            </a:extLst>
          </p:cNvPr>
          <p:cNvGraphicFramePr>
            <a:graphicFrameLocks noChangeAspect="1"/>
          </p:cNvGraphicFramePr>
          <p:nvPr/>
        </p:nvGraphicFramePr>
        <p:xfrm>
          <a:off x="5410200" y="3733800"/>
          <a:ext cx="2971800" cy="455613"/>
        </p:xfrm>
        <a:graphic>
          <a:graphicData uri="http://schemas.openxmlformats.org/presentationml/2006/ole">
            <mc:AlternateContent xmlns:mc="http://schemas.openxmlformats.org/markup-compatibility/2006">
              <mc:Choice xmlns:v="urn:schemas-microsoft-com:vml" Requires="v">
                <p:oleObj spid="_x0000_s2200" name="Equation" r:id="rId8" imgW="1803400" imgH="279400" progId="Equation.3">
                  <p:embed/>
                </p:oleObj>
              </mc:Choice>
              <mc:Fallback>
                <p:oleObj name="Equation" r:id="rId8" imgW="1803400" imgH="279400" progId="Equation.3">
                  <p:embed/>
                  <p:pic>
                    <p:nvPicPr>
                      <p:cNvPr id="48138" name="Object 39">
                        <a:extLst>
                          <a:ext uri="{FF2B5EF4-FFF2-40B4-BE49-F238E27FC236}">
                            <a16:creationId xmlns:a16="http://schemas.microsoft.com/office/drawing/2014/main" xmlns="" id="{CF9A808F-2450-4100-9C7B-620857C61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373380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42">
            <a:extLst>
              <a:ext uri="{FF2B5EF4-FFF2-40B4-BE49-F238E27FC236}">
                <a16:creationId xmlns:a16="http://schemas.microsoft.com/office/drawing/2014/main" xmlns="" id="{EF3EA289-3064-4CAD-8AD9-A9FC8E40FD48}"/>
              </a:ext>
            </a:extLst>
          </p:cNvPr>
          <p:cNvSpPr>
            <a:spLocks noChangeArrowheads="1"/>
          </p:cNvSpPr>
          <p:nvPr/>
        </p:nvSpPr>
        <p:spPr bwMode="auto">
          <a:xfrm>
            <a:off x="0" y="316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40" name="Object 41">
            <a:extLst>
              <a:ext uri="{FF2B5EF4-FFF2-40B4-BE49-F238E27FC236}">
                <a16:creationId xmlns:a16="http://schemas.microsoft.com/office/drawing/2014/main" xmlns="" id="{7ED7B04C-62F8-4F3A-9B95-F99E9DC5182C}"/>
              </a:ext>
            </a:extLst>
          </p:cNvPr>
          <p:cNvGraphicFramePr>
            <a:graphicFrameLocks noChangeAspect="1"/>
          </p:cNvGraphicFramePr>
          <p:nvPr/>
        </p:nvGraphicFramePr>
        <p:xfrm>
          <a:off x="4572000" y="4343400"/>
          <a:ext cx="2667000" cy="750888"/>
        </p:xfrm>
        <a:graphic>
          <a:graphicData uri="http://schemas.openxmlformats.org/presentationml/2006/ole">
            <mc:AlternateContent xmlns:mc="http://schemas.openxmlformats.org/markup-compatibility/2006">
              <mc:Choice xmlns:v="urn:schemas-microsoft-com:vml" Requires="v">
                <p:oleObj spid="_x0000_s2201" name="Equation" r:id="rId10" imgW="1892300" imgH="533400" progId="Equation.3">
                  <p:embed/>
                </p:oleObj>
              </mc:Choice>
              <mc:Fallback>
                <p:oleObj name="Equation" r:id="rId10" imgW="1892300" imgH="533400" progId="Equation.3">
                  <p:embed/>
                  <p:pic>
                    <p:nvPicPr>
                      <p:cNvPr id="48140" name="Object 41">
                        <a:extLst>
                          <a:ext uri="{FF2B5EF4-FFF2-40B4-BE49-F238E27FC236}">
                            <a16:creationId xmlns:a16="http://schemas.microsoft.com/office/drawing/2014/main" xmlns="" id="{7ED7B04C-62F8-4F3A-9B95-F99E9DC518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4343400"/>
                        <a:ext cx="26670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Text Box 43">
            <a:extLst>
              <a:ext uri="{FF2B5EF4-FFF2-40B4-BE49-F238E27FC236}">
                <a16:creationId xmlns:a16="http://schemas.microsoft.com/office/drawing/2014/main" xmlns="" id="{1C36B214-590F-422C-8882-77259D7411CC}"/>
              </a:ext>
            </a:extLst>
          </p:cNvPr>
          <p:cNvSpPr txBox="1">
            <a:spLocks noChangeArrowheads="1"/>
          </p:cNvSpPr>
          <p:nvPr/>
        </p:nvSpPr>
        <p:spPr bwMode="auto">
          <a:xfrm>
            <a:off x="3657600" y="5257800"/>
            <a:ext cx="4648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t>; taking number of co-channel interference j=6, propagation constant γ=4</a:t>
            </a:r>
            <a:r>
              <a:rPr lang="en-US" altLang="en-US" sz="2400"/>
              <a:t> </a:t>
            </a:r>
          </a:p>
        </p:txBody>
      </p:sp>
      <p:sp>
        <p:nvSpPr>
          <p:cNvPr id="48142" name="Text Box 44">
            <a:extLst>
              <a:ext uri="{FF2B5EF4-FFF2-40B4-BE49-F238E27FC236}">
                <a16:creationId xmlns:a16="http://schemas.microsoft.com/office/drawing/2014/main" xmlns="" id="{264A81FB-0136-4202-810C-56865E57FCAE}"/>
              </a:ext>
            </a:extLst>
          </p:cNvPr>
          <p:cNvSpPr txBox="1">
            <a:spLocks noChangeArrowheads="1"/>
          </p:cNvSpPr>
          <p:nvPr/>
        </p:nvSpPr>
        <p:spPr bwMode="auto">
          <a:xfrm>
            <a:off x="7162800" y="4510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t>dB</a:t>
            </a:r>
          </a:p>
        </p:txBody>
      </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xmlns="" id="{08802B2B-F6C8-4A88-8C8D-037BB6056005}"/>
                  </a:ext>
                </a:extLst>
              </p14:cNvPr>
              <p14:cNvContentPartPr/>
              <p14:nvPr/>
            </p14:nvContentPartPr>
            <p14:xfrm>
              <a:off x="101160" y="2310480"/>
              <a:ext cx="3013200" cy="4071240"/>
            </p14:xfrm>
          </p:contentPart>
        </mc:Choice>
        <mc:Fallback xmlns="">
          <p:pic>
            <p:nvPicPr>
              <p:cNvPr id="2" name="Ink 1">
                <a:extLst>
                  <a:ext uri="{FF2B5EF4-FFF2-40B4-BE49-F238E27FC236}">
                    <a16:creationId xmlns:a16="http://schemas.microsoft.com/office/drawing/2014/main" id="{08802B2B-F6C8-4A88-8C8D-037BB6056005}"/>
                  </a:ext>
                </a:extLst>
              </p:cNvPr>
              <p:cNvPicPr/>
              <p:nvPr/>
            </p:nvPicPr>
            <p:blipFill>
              <a:blip r:embed="rId13"/>
              <a:stretch>
                <a:fillRect/>
              </a:stretch>
            </p:blipFill>
            <p:spPr>
              <a:xfrm>
                <a:off x="91800" y="2301120"/>
                <a:ext cx="3031920" cy="408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xmlns="" id="{AB3B1E04-41C3-4C25-A71C-5F660DA84749}"/>
                  </a:ext>
                </a:extLst>
              </p14:cNvPr>
              <p14:cNvContentPartPr/>
              <p14:nvPr/>
            </p14:nvContentPartPr>
            <p14:xfrm>
              <a:off x="851400" y="4102920"/>
              <a:ext cx="578520" cy="869760"/>
            </p14:xfrm>
          </p:contentPart>
        </mc:Choice>
        <mc:Fallback xmlns="">
          <p:pic>
            <p:nvPicPr>
              <p:cNvPr id="3" name="Ink 2">
                <a:extLst>
                  <a:ext uri="{FF2B5EF4-FFF2-40B4-BE49-F238E27FC236}">
                    <a16:creationId xmlns:a16="http://schemas.microsoft.com/office/drawing/2014/main" id="{AB3B1E04-41C3-4C25-A71C-5F660DA84749}"/>
                  </a:ext>
                </a:extLst>
              </p:cNvPr>
              <p:cNvPicPr/>
              <p:nvPr/>
            </p:nvPicPr>
            <p:blipFill>
              <a:blip r:embed="rId15"/>
              <a:stretch>
                <a:fillRect/>
              </a:stretch>
            </p:blipFill>
            <p:spPr>
              <a:xfrm>
                <a:off x="842040" y="4093560"/>
                <a:ext cx="597240" cy="888480"/>
              </a:xfrm>
              <a:prstGeom prst="rect">
                <a:avLst/>
              </a:prstGeom>
            </p:spPr>
          </p:pic>
        </mc:Fallback>
      </mc:AlternateContent>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a16="http://schemas.microsoft.com/office/drawing/2014/main" xmlns="" id="{0C699977-9D2F-4364-B10B-045009769E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A34A728-CA88-4DE9-A0B2-277DACB4C8FB}" type="slidenum">
              <a:rPr lang="en-US" altLang="en-US" sz="1400"/>
              <a:pPr>
                <a:spcBef>
                  <a:spcPct val="0"/>
                </a:spcBef>
                <a:buFontTx/>
                <a:buNone/>
              </a:pPr>
              <a:t>23</a:t>
            </a:fld>
            <a:endParaRPr lang="en-US" altLang="en-US" sz="1400"/>
          </a:p>
        </p:txBody>
      </p:sp>
      <p:sp>
        <p:nvSpPr>
          <p:cNvPr id="50179" name="Text Box 4">
            <a:extLst>
              <a:ext uri="{FF2B5EF4-FFF2-40B4-BE49-F238E27FC236}">
                <a16:creationId xmlns:a16="http://schemas.microsoft.com/office/drawing/2014/main" xmlns="" id="{B2E3F957-6353-4AE4-8BEB-28C934CCB903}"/>
              </a:ext>
            </a:extLst>
          </p:cNvPr>
          <p:cNvSpPr txBox="1">
            <a:spLocks noChangeArrowheads="1"/>
          </p:cNvSpPr>
          <p:nvPr/>
        </p:nvSpPr>
        <p:spPr bwMode="auto">
          <a:xfrm>
            <a:off x="228600" y="123825"/>
            <a:ext cx="8534400" cy="15525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400"/>
              <a:t>  Sometimes cell cluster is formed arranging the cells in two rows like fig.2 having alternate channel assignments known as trapezoidal plan. Here the minimum separation between adjacent channel cells is 2×30=60KHz; better than the previous one. </a:t>
            </a:r>
          </a:p>
        </p:txBody>
      </p:sp>
      <p:sp>
        <p:nvSpPr>
          <p:cNvPr id="50180" name="Rectangle 6">
            <a:extLst>
              <a:ext uri="{FF2B5EF4-FFF2-40B4-BE49-F238E27FC236}">
                <a16:creationId xmlns:a16="http://schemas.microsoft.com/office/drawing/2014/main" xmlns="" id="{B241EE40-920B-47E8-8C1C-41E6C33ED7DF}"/>
              </a:ext>
            </a:extLst>
          </p:cNvPr>
          <p:cNvSpPr>
            <a:spLocks noChangeArrowheads="1"/>
          </p:cNvSpPr>
          <p:nvPr/>
        </p:nvSpPr>
        <p:spPr bwMode="auto">
          <a:xfrm>
            <a:off x="0" y="316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50181" name="Object 5">
            <a:extLst>
              <a:ext uri="{FF2B5EF4-FFF2-40B4-BE49-F238E27FC236}">
                <a16:creationId xmlns:a16="http://schemas.microsoft.com/office/drawing/2014/main" xmlns="" id="{56C8C212-2E02-4E36-97A1-1DBF5974DA11}"/>
              </a:ext>
            </a:extLst>
          </p:cNvPr>
          <p:cNvGraphicFramePr>
            <a:graphicFrameLocks noChangeAspect="1"/>
          </p:cNvGraphicFramePr>
          <p:nvPr/>
        </p:nvGraphicFramePr>
        <p:xfrm>
          <a:off x="228600" y="1676400"/>
          <a:ext cx="2362200" cy="854075"/>
        </p:xfrm>
        <a:graphic>
          <a:graphicData uri="http://schemas.openxmlformats.org/presentationml/2006/ole">
            <mc:AlternateContent xmlns:mc="http://schemas.openxmlformats.org/markup-compatibility/2006">
              <mc:Choice xmlns:v="urn:schemas-microsoft-com:vml" Requires="v">
                <p:oleObj spid="_x0000_s3148" name="Equation" r:id="rId4" imgW="1473200" imgH="533400" progId="Equation.3">
                  <p:embed/>
                </p:oleObj>
              </mc:Choice>
              <mc:Fallback>
                <p:oleObj name="Equation" r:id="rId4" imgW="1473200" imgH="533400" progId="Equation.3">
                  <p:embed/>
                  <p:pic>
                    <p:nvPicPr>
                      <p:cNvPr id="50181" name="Object 5">
                        <a:extLst>
                          <a:ext uri="{FF2B5EF4-FFF2-40B4-BE49-F238E27FC236}">
                            <a16:creationId xmlns:a16="http://schemas.microsoft.com/office/drawing/2014/main" xmlns="" id="{56C8C212-2E02-4E36-97A1-1DBF5974D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76400"/>
                        <a:ext cx="236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2" name="Rectangle 8">
            <a:extLst>
              <a:ext uri="{FF2B5EF4-FFF2-40B4-BE49-F238E27FC236}">
                <a16:creationId xmlns:a16="http://schemas.microsoft.com/office/drawing/2014/main" xmlns="" id="{20386C38-987F-41BF-9773-9AA43D5B949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50183" name="Object 7">
            <a:extLst>
              <a:ext uri="{FF2B5EF4-FFF2-40B4-BE49-F238E27FC236}">
                <a16:creationId xmlns:a16="http://schemas.microsoft.com/office/drawing/2014/main" xmlns="" id="{CFFA57B3-29B8-47B9-9BA8-4D2C8B47F539}"/>
              </a:ext>
            </a:extLst>
          </p:cNvPr>
          <p:cNvGraphicFramePr>
            <a:graphicFrameLocks noChangeAspect="1"/>
          </p:cNvGraphicFramePr>
          <p:nvPr/>
        </p:nvGraphicFramePr>
        <p:xfrm>
          <a:off x="3200400" y="1828800"/>
          <a:ext cx="2514600" cy="742950"/>
        </p:xfrm>
        <a:graphic>
          <a:graphicData uri="http://schemas.openxmlformats.org/presentationml/2006/ole">
            <mc:AlternateContent xmlns:mc="http://schemas.openxmlformats.org/markup-compatibility/2006">
              <mc:Choice xmlns:v="urn:schemas-microsoft-com:vml" Requires="v">
                <p:oleObj spid="_x0000_s3149" name="Equation" r:id="rId6" imgW="1447800" imgH="431800" progId="Equation.3">
                  <p:embed/>
                </p:oleObj>
              </mc:Choice>
              <mc:Fallback>
                <p:oleObj name="Equation" r:id="rId6" imgW="1447800" imgH="431800" progId="Equation.3">
                  <p:embed/>
                  <p:pic>
                    <p:nvPicPr>
                      <p:cNvPr id="50183" name="Object 7">
                        <a:extLst>
                          <a:ext uri="{FF2B5EF4-FFF2-40B4-BE49-F238E27FC236}">
                            <a16:creationId xmlns:a16="http://schemas.microsoft.com/office/drawing/2014/main" xmlns="" id="{CFFA57B3-29B8-47B9-9BA8-4D2C8B47F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828800"/>
                        <a:ext cx="2514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4" name="Text Box 9">
            <a:extLst>
              <a:ext uri="{FF2B5EF4-FFF2-40B4-BE49-F238E27FC236}">
                <a16:creationId xmlns:a16="http://schemas.microsoft.com/office/drawing/2014/main" xmlns="" id="{24D7766C-C298-42E1-A319-039B4359A176}"/>
              </a:ext>
            </a:extLst>
          </p:cNvPr>
          <p:cNvSpPr txBox="1">
            <a:spLocks noChangeArrowheads="1"/>
          </p:cNvSpPr>
          <p:nvPr/>
        </p:nvSpPr>
        <p:spPr bwMode="auto">
          <a:xfrm>
            <a:off x="5715000" y="1828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dB</a:t>
            </a:r>
          </a:p>
        </p:txBody>
      </p:sp>
      <p:grpSp>
        <p:nvGrpSpPr>
          <p:cNvPr id="50185" name="Group 10">
            <a:extLst>
              <a:ext uri="{FF2B5EF4-FFF2-40B4-BE49-F238E27FC236}">
                <a16:creationId xmlns:a16="http://schemas.microsoft.com/office/drawing/2014/main" xmlns="" id="{0406ED9E-B291-4D5F-BBD6-4AF63EC77E68}"/>
              </a:ext>
            </a:extLst>
          </p:cNvPr>
          <p:cNvGrpSpPr>
            <a:grpSpLocks/>
          </p:cNvGrpSpPr>
          <p:nvPr/>
        </p:nvGrpSpPr>
        <p:grpSpPr bwMode="auto">
          <a:xfrm>
            <a:off x="533400" y="2514600"/>
            <a:ext cx="6553200" cy="4343400"/>
            <a:chOff x="2145" y="3155"/>
            <a:chExt cx="8085" cy="5070"/>
          </a:xfrm>
        </p:grpSpPr>
        <p:grpSp>
          <p:nvGrpSpPr>
            <p:cNvPr id="50186" name="Group 11">
              <a:extLst>
                <a:ext uri="{FF2B5EF4-FFF2-40B4-BE49-F238E27FC236}">
                  <a16:creationId xmlns:a16="http://schemas.microsoft.com/office/drawing/2014/main" xmlns="" id="{F6101B08-6D71-48EA-B630-29028EBCA24A}"/>
                </a:ext>
              </a:extLst>
            </p:cNvPr>
            <p:cNvGrpSpPr>
              <a:grpSpLocks/>
            </p:cNvGrpSpPr>
            <p:nvPr/>
          </p:nvGrpSpPr>
          <p:grpSpPr bwMode="auto">
            <a:xfrm>
              <a:off x="2145" y="3155"/>
              <a:ext cx="8085" cy="5070"/>
              <a:chOff x="2145" y="1620"/>
              <a:chExt cx="8085" cy="5070"/>
            </a:xfrm>
          </p:grpSpPr>
          <p:grpSp>
            <p:nvGrpSpPr>
              <p:cNvPr id="50198" name="Group 12">
                <a:extLst>
                  <a:ext uri="{FF2B5EF4-FFF2-40B4-BE49-F238E27FC236}">
                    <a16:creationId xmlns:a16="http://schemas.microsoft.com/office/drawing/2014/main" xmlns="" id="{65529800-D76E-44BF-83B4-6C03AC51460C}"/>
                  </a:ext>
                </a:extLst>
              </p:cNvPr>
              <p:cNvGrpSpPr>
                <a:grpSpLocks/>
              </p:cNvGrpSpPr>
              <p:nvPr/>
            </p:nvGrpSpPr>
            <p:grpSpPr bwMode="auto">
              <a:xfrm>
                <a:off x="2160" y="1620"/>
                <a:ext cx="4305" cy="2220"/>
                <a:chOff x="3690" y="7470"/>
                <a:chExt cx="4305" cy="2220"/>
              </a:xfrm>
            </p:grpSpPr>
            <p:sp>
              <p:nvSpPr>
                <p:cNvPr id="50223" name="AutoShape 13">
                  <a:extLst>
                    <a:ext uri="{FF2B5EF4-FFF2-40B4-BE49-F238E27FC236}">
                      <a16:creationId xmlns:a16="http://schemas.microsoft.com/office/drawing/2014/main" xmlns="" id="{D96FDEC9-BFB4-4499-9CF5-1F217F830CC5}"/>
                    </a:ext>
                  </a:extLst>
                </p:cNvPr>
                <p:cNvSpPr>
                  <a:spLocks noChangeArrowheads="1"/>
                </p:cNvSpPr>
                <p:nvPr/>
              </p:nvSpPr>
              <p:spPr bwMode="auto">
                <a:xfrm rot="5400000">
                  <a:off x="6270" y="852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24" name="AutoShape 14">
                  <a:extLst>
                    <a:ext uri="{FF2B5EF4-FFF2-40B4-BE49-F238E27FC236}">
                      <a16:creationId xmlns:a16="http://schemas.microsoft.com/office/drawing/2014/main" xmlns="" id="{5E7AE94F-3B6B-43B9-A763-644680A5D2EA}"/>
                    </a:ext>
                  </a:extLst>
                </p:cNvPr>
                <p:cNvSpPr>
                  <a:spLocks noChangeArrowheads="1"/>
                </p:cNvSpPr>
                <p:nvPr/>
              </p:nvSpPr>
              <p:spPr bwMode="auto">
                <a:xfrm rot="5400000">
                  <a:off x="4680"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25" name="AutoShape 15">
                  <a:extLst>
                    <a:ext uri="{FF2B5EF4-FFF2-40B4-BE49-F238E27FC236}">
                      <a16:creationId xmlns:a16="http://schemas.microsoft.com/office/drawing/2014/main" xmlns="" id="{6C7FAF40-FF91-4CA1-B57C-173CCF5D9467}"/>
                    </a:ext>
                  </a:extLst>
                </p:cNvPr>
                <p:cNvSpPr>
                  <a:spLocks noChangeArrowheads="1"/>
                </p:cNvSpPr>
                <p:nvPr/>
              </p:nvSpPr>
              <p:spPr bwMode="auto">
                <a:xfrm rot="5400000">
                  <a:off x="6825" y="757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26" name="AutoShape 16">
                  <a:extLst>
                    <a:ext uri="{FF2B5EF4-FFF2-40B4-BE49-F238E27FC236}">
                      <a16:creationId xmlns:a16="http://schemas.microsoft.com/office/drawing/2014/main" xmlns="" id="{1A098922-E4EA-4B40-A09E-7A9DE426F0BB}"/>
                    </a:ext>
                  </a:extLst>
                </p:cNvPr>
                <p:cNvSpPr>
                  <a:spLocks noChangeArrowheads="1"/>
                </p:cNvSpPr>
                <p:nvPr/>
              </p:nvSpPr>
              <p:spPr bwMode="auto">
                <a:xfrm rot="5400000">
                  <a:off x="3600"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27" name="AutoShape 17">
                  <a:extLst>
                    <a:ext uri="{FF2B5EF4-FFF2-40B4-BE49-F238E27FC236}">
                      <a16:creationId xmlns:a16="http://schemas.microsoft.com/office/drawing/2014/main" xmlns="" id="{2DF52655-C7A2-41CA-8DF4-005E0F3A4C19}"/>
                    </a:ext>
                  </a:extLst>
                </p:cNvPr>
                <p:cNvSpPr>
                  <a:spLocks noChangeArrowheads="1"/>
                </p:cNvSpPr>
                <p:nvPr/>
              </p:nvSpPr>
              <p:spPr bwMode="auto">
                <a:xfrm rot="5400000">
                  <a:off x="4140" y="850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28" name="AutoShape 18">
                  <a:extLst>
                    <a:ext uri="{FF2B5EF4-FFF2-40B4-BE49-F238E27FC236}">
                      <a16:creationId xmlns:a16="http://schemas.microsoft.com/office/drawing/2014/main" xmlns="" id="{B1B896B2-7077-47BE-B6CC-D86CC1A7A1D2}"/>
                    </a:ext>
                  </a:extLst>
                </p:cNvPr>
                <p:cNvSpPr>
                  <a:spLocks noChangeArrowheads="1"/>
                </p:cNvSpPr>
                <p:nvPr/>
              </p:nvSpPr>
              <p:spPr bwMode="auto">
                <a:xfrm rot="5400000">
                  <a:off x="5745"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29" name="AutoShape 19">
                  <a:extLst>
                    <a:ext uri="{FF2B5EF4-FFF2-40B4-BE49-F238E27FC236}">
                      <a16:creationId xmlns:a16="http://schemas.microsoft.com/office/drawing/2014/main" xmlns="" id="{808CCF64-8557-4D98-9DCA-F636D782E816}"/>
                    </a:ext>
                  </a:extLst>
                </p:cNvPr>
                <p:cNvSpPr>
                  <a:spLocks noChangeArrowheads="1"/>
                </p:cNvSpPr>
                <p:nvPr/>
              </p:nvSpPr>
              <p:spPr bwMode="auto">
                <a:xfrm rot="5400000">
                  <a:off x="5205" y="850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199" name="Group 20">
                <a:extLst>
                  <a:ext uri="{FF2B5EF4-FFF2-40B4-BE49-F238E27FC236}">
                    <a16:creationId xmlns:a16="http://schemas.microsoft.com/office/drawing/2014/main" xmlns="" id="{A814922E-4A02-419F-88BB-6C79F17E6B34}"/>
                  </a:ext>
                </a:extLst>
              </p:cNvPr>
              <p:cNvGrpSpPr>
                <a:grpSpLocks/>
              </p:cNvGrpSpPr>
              <p:nvPr/>
            </p:nvGrpSpPr>
            <p:grpSpPr bwMode="auto">
              <a:xfrm>
                <a:off x="5925" y="2595"/>
                <a:ext cx="4305" cy="2220"/>
                <a:chOff x="3690" y="7470"/>
                <a:chExt cx="4305" cy="2220"/>
              </a:xfrm>
            </p:grpSpPr>
            <p:sp>
              <p:nvSpPr>
                <p:cNvPr id="50216" name="AutoShape 21">
                  <a:extLst>
                    <a:ext uri="{FF2B5EF4-FFF2-40B4-BE49-F238E27FC236}">
                      <a16:creationId xmlns:a16="http://schemas.microsoft.com/office/drawing/2014/main" xmlns="" id="{A12B9E14-CFEB-4180-A0CF-0BDC16D4B514}"/>
                    </a:ext>
                  </a:extLst>
                </p:cNvPr>
                <p:cNvSpPr>
                  <a:spLocks noChangeArrowheads="1"/>
                </p:cNvSpPr>
                <p:nvPr/>
              </p:nvSpPr>
              <p:spPr bwMode="auto">
                <a:xfrm rot="5400000">
                  <a:off x="6270" y="852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17" name="AutoShape 22">
                  <a:extLst>
                    <a:ext uri="{FF2B5EF4-FFF2-40B4-BE49-F238E27FC236}">
                      <a16:creationId xmlns:a16="http://schemas.microsoft.com/office/drawing/2014/main" xmlns="" id="{17A408A9-CF86-46BC-8342-713F16469685}"/>
                    </a:ext>
                  </a:extLst>
                </p:cNvPr>
                <p:cNvSpPr>
                  <a:spLocks noChangeArrowheads="1"/>
                </p:cNvSpPr>
                <p:nvPr/>
              </p:nvSpPr>
              <p:spPr bwMode="auto">
                <a:xfrm rot="5400000">
                  <a:off x="4680"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18" name="AutoShape 23">
                  <a:extLst>
                    <a:ext uri="{FF2B5EF4-FFF2-40B4-BE49-F238E27FC236}">
                      <a16:creationId xmlns:a16="http://schemas.microsoft.com/office/drawing/2014/main" xmlns="" id="{EC33C9E0-15FD-42B4-AA34-1C4A45A785C2}"/>
                    </a:ext>
                  </a:extLst>
                </p:cNvPr>
                <p:cNvSpPr>
                  <a:spLocks noChangeArrowheads="1"/>
                </p:cNvSpPr>
                <p:nvPr/>
              </p:nvSpPr>
              <p:spPr bwMode="auto">
                <a:xfrm rot="5400000">
                  <a:off x="6825" y="757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19" name="AutoShape 24">
                  <a:extLst>
                    <a:ext uri="{FF2B5EF4-FFF2-40B4-BE49-F238E27FC236}">
                      <a16:creationId xmlns:a16="http://schemas.microsoft.com/office/drawing/2014/main" xmlns="" id="{D65D8F6B-3E71-4423-B4C4-BDEF5F61B970}"/>
                    </a:ext>
                  </a:extLst>
                </p:cNvPr>
                <p:cNvSpPr>
                  <a:spLocks noChangeArrowheads="1"/>
                </p:cNvSpPr>
                <p:nvPr/>
              </p:nvSpPr>
              <p:spPr bwMode="auto">
                <a:xfrm rot="5400000">
                  <a:off x="3600"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20" name="AutoShape 25">
                  <a:extLst>
                    <a:ext uri="{FF2B5EF4-FFF2-40B4-BE49-F238E27FC236}">
                      <a16:creationId xmlns:a16="http://schemas.microsoft.com/office/drawing/2014/main" xmlns="" id="{8ADA01C4-60A6-44A9-A8FC-251D08AD5493}"/>
                    </a:ext>
                  </a:extLst>
                </p:cNvPr>
                <p:cNvSpPr>
                  <a:spLocks noChangeArrowheads="1"/>
                </p:cNvSpPr>
                <p:nvPr/>
              </p:nvSpPr>
              <p:spPr bwMode="auto">
                <a:xfrm rot="5400000">
                  <a:off x="4140" y="850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21" name="AutoShape 26">
                  <a:extLst>
                    <a:ext uri="{FF2B5EF4-FFF2-40B4-BE49-F238E27FC236}">
                      <a16:creationId xmlns:a16="http://schemas.microsoft.com/office/drawing/2014/main" xmlns="" id="{970BBD20-8594-472E-B652-7790D53B5ABB}"/>
                    </a:ext>
                  </a:extLst>
                </p:cNvPr>
                <p:cNvSpPr>
                  <a:spLocks noChangeArrowheads="1"/>
                </p:cNvSpPr>
                <p:nvPr/>
              </p:nvSpPr>
              <p:spPr bwMode="auto">
                <a:xfrm rot="5400000">
                  <a:off x="5745"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22" name="AutoShape 27">
                  <a:extLst>
                    <a:ext uri="{FF2B5EF4-FFF2-40B4-BE49-F238E27FC236}">
                      <a16:creationId xmlns:a16="http://schemas.microsoft.com/office/drawing/2014/main" xmlns="" id="{7958B965-F220-4600-96F6-8AB2B79E92C8}"/>
                    </a:ext>
                  </a:extLst>
                </p:cNvPr>
                <p:cNvSpPr>
                  <a:spLocks noChangeArrowheads="1"/>
                </p:cNvSpPr>
                <p:nvPr/>
              </p:nvSpPr>
              <p:spPr bwMode="auto">
                <a:xfrm rot="5400000">
                  <a:off x="5205" y="850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200" name="Group 28">
                <a:extLst>
                  <a:ext uri="{FF2B5EF4-FFF2-40B4-BE49-F238E27FC236}">
                    <a16:creationId xmlns:a16="http://schemas.microsoft.com/office/drawing/2014/main" xmlns="" id="{F3CE4D73-26E5-45D4-B08A-9ECB76D47A51}"/>
                  </a:ext>
                </a:extLst>
              </p:cNvPr>
              <p:cNvGrpSpPr>
                <a:grpSpLocks/>
              </p:cNvGrpSpPr>
              <p:nvPr/>
            </p:nvGrpSpPr>
            <p:grpSpPr bwMode="auto">
              <a:xfrm>
                <a:off x="2145" y="3510"/>
                <a:ext cx="4305" cy="2220"/>
                <a:chOff x="3690" y="7470"/>
                <a:chExt cx="4305" cy="2220"/>
              </a:xfrm>
            </p:grpSpPr>
            <p:sp>
              <p:nvSpPr>
                <p:cNvPr id="50209" name="AutoShape 29">
                  <a:extLst>
                    <a:ext uri="{FF2B5EF4-FFF2-40B4-BE49-F238E27FC236}">
                      <a16:creationId xmlns:a16="http://schemas.microsoft.com/office/drawing/2014/main" xmlns="" id="{19C288F3-76A7-4EB7-AFD1-453898D624BC}"/>
                    </a:ext>
                  </a:extLst>
                </p:cNvPr>
                <p:cNvSpPr>
                  <a:spLocks noChangeArrowheads="1"/>
                </p:cNvSpPr>
                <p:nvPr/>
              </p:nvSpPr>
              <p:spPr bwMode="auto">
                <a:xfrm rot="5400000">
                  <a:off x="6270" y="852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10" name="AutoShape 30">
                  <a:extLst>
                    <a:ext uri="{FF2B5EF4-FFF2-40B4-BE49-F238E27FC236}">
                      <a16:creationId xmlns:a16="http://schemas.microsoft.com/office/drawing/2014/main" xmlns="" id="{BCCB6A8E-3689-40A9-82EF-C31FA3C0DD13}"/>
                    </a:ext>
                  </a:extLst>
                </p:cNvPr>
                <p:cNvSpPr>
                  <a:spLocks noChangeArrowheads="1"/>
                </p:cNvSpPr>
                <p:nvPr/>
              </p:nvSpPr>
              <p:spPr bwMode="auto">
                <a:xfrm rot="5400000">
                  <a:off x="4680"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11" name="AutoShape 31">
                  <a:extLst>
                    <a:ext uri="{FF2B5EF4-FFF2-40B4-BE49-F238E27FC236}">
                      <a16:creationId xmlns:a16="http://schemas.microsoft.com/office/drawing/2014/main" xmlns="" id="{5E40EC5C-BEE0-4BEA-8E0E-4486AE590DB2}"/>
                    </a:ext>
                  </a:extLst>
                </p:cNvPr>
                <p:cNvSpPr>
                  <a:spLocks noChangeArrowheads="1"/>
                </p:cNvSpPr>
                <p:nvPr/>
              </p:nvSpPr>
              <p:spPr bwMode="auto">
                <a:xfrm rot="5400000">
                  <a:off x="6825" y="757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12" name="AutoShape 32">
                  <a:extLst>
                    <a:ext uri="{FF2B5EF4-FFF2-40B4-BE49-F238E27FC236}">
                      <a16:creationId xmlns:a16="http://schemas.microsoft.com/office/drawing/2014/main" xmlns="" id="{B80A9E61-3ECB-408D-89F6-ED40B868F251}"/>
                    </a:ext>
                  </a:extLst>
                </p:cNvPr>
                <p:cNvSpPr>
                  <a:spLocks noChangeArrowheads="1"/>
                </p:cNvSpPr>
                <p:nvPr/>
              </p:nvSpPr>
              <p:spPr bwMode="auto">
                <a:xfrm rot="5400000">
                  <a:off x="3600"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13" name="AutoShape 33">
                  <a:extLst>
                    <a:ext uri="{FF2B5EF4-FFF2-40B4-BE49-F238E27FC236}">
                      <a16:creationId xmlns:a16="http://schemas.microsoft.com/office/drawing/2014/main" xmlns="" id="{F3C90A33-FB81-44AA-A483-311D0E269A24}"/>
                    </a:ext>
                  </a:extLst>
                </p:cNvPr>
                <p:cNvSpPr>
                  <a:spLocks noChangeArrowheads="1"/>
                </p:cNvSpPr>
                <p:nvPr/>
              </p:nvSpPr>
              <p:spPr bwMode="auto">
                <a:xfrm rot="5400000">
                  <a:off x="4140" y="850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14" name="AutoShape 34">
                  <a:extLst>
                    <a:ext uri="{FF2B5EF4-FFF2-40B4-BE49-F238E27FC236}">
                      <a16:creationId xmlns:a16="http://schemas.microsoft.com/office/drawing/2014/main" xmlns="" id="{2C238739-F548-494A-BD73-81305184FE9C}"/>
                    </a:ext>
                  </a:extLst>
                </p:cNvPr>
                <p:cNvSpPr>
                  <a:spLocks noChangeArrowheads="1"/>
                </p:cNvSpPr>
                <p:nvPr/>
              </p:nvSpPr>
              <p:spPr bwMode="auto">
                <a:xfrm rot="5400000">
                  <a:off x="5745"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15" name="AutoShape 35">
                  <a:extLst>
                    <a:ext uri="{FF2B5EF4-FFF2-40B4-BE49-F238E27FC236}">
                      <a16:creationId xmlns:a16="http://schemas.microsoft.com/office/drawing/2014/main" xmlns="" id="{9495BCB2-42F7-4954-8045-8FB10A0A8962}"/>
                    </a:ext>
                  </a:extLst>
                </p:cNvPr>
                <p:cNvSpPr>
                  <a:spLocks noChangeArrowheads="1"/>
                </p:cNvSpPr>
                <p:nvPr/>
              </p:nvSpPr>
              <p:spPr bwMode="auto">
                <a:xfrm rot="5400000">
                  <a:off x="5205" y="850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201" name="Group 36">
                <a:extLst>
                  <a:ext uri="{FF2B5EF4-FFF2-40B4-BE49-F238E27FC236}">
                    <a16:creationId xmlns:a16="http://schemas.microsoft.com/office/drawing/2014/main" xmlns="" id="{6303A943-9097-48B4-BD1D-002BCCB9DA84}"/>
                  </a:ext>
                </a:extLst>
              </p:cNvPr>
              <p:cNvGrpSpPr>
                <a:grpSpLocks/>
              </p:cNvGrpSpPr>
              <p:nvPr/>
            </p:nvGrpSpPr>
            <p:grpSpPr bwMode="auto">
              <a:xfrm>
                <a:off x="5910" y="4470"/>
                <a:ext cx="4305" cy="2220"/>
                <a:chOff x="3690" y="7470"/>
                <a:chExt cx="4305" cy="2220"/>
              </a:xfrm>
            </p:grpSpPr>
            <p:sp>
              <p:nvSpPr>
                <p:cNvPr id="50202" name="AutoShape 37">
                  <a:extLst>
                    <a:ext uri="{FF2B5EF4-FFF2-40B4-BE49-F238E27FC236}">
                      <a16:creationId xmlns:a16="http://schemas.microsoft.com/office/drawing/2014/main" xmlns="" id="{7F528608-8F0B-4001-8CA6-AF6298D18A93}"/>
                    </a:ext>
                  </a:extLst>
                </p:cNvPr>
                <p:cNvSpPr>
                  <a:spLocks noChangeArrowheads="1"/>
                </p:cNvSpPr>
                <p:nvPr/>
              </p:nvSpPr>
              <p:spPr bwMode="auto">
                <a:xfrm rot="5400000">
                  <a:off x="6270" y="852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03" name="AutoShape 38">
                  <a:extLst>
                    <a:ext uri="{FF2B5EF4-FFF2-40B4-BE49-F238E27FC236}">
                      <a16:creationId xmlns:a16="http://schemas.microsoft.com/office/drawing/2014/main" xmlns="" id="{FF86ED43-1AEC-4CFE-8964-F1679511DB40}"/>
                    </a:ext>
                  </a:extLst>
                </p:cNvPr>
                <p:cNvSpPr>
                  <a:spLocks noChangeArrowheads="1"/>
                </p:cNvSpPr>
                <p:nvPr/>
              </p:nvSpPr>
              <p:spPr bwMode="auto">
                <a:xfrm rot="5400000">
                  <a:off x="4680"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04" name="AutoShape 39">
                  <a:extLst>
                    <a:ext uri="{FF2B5EF4-FFF2-40B4-BE49-F238E27FC236}">
                      <a16:creationId xmlns:a16="http://schemas.microsoft.com/office/drawing/2014/main" xmlns="" id="{DFAC4F7A-186B-4C9B-90AA-222DE698B19F}"/>
                    </a:ext>
                  </a:extLst>
                </p:cNvPr>
                <p:cNvSpPr>
                  <a:spLocks noChangeArrowheads="1"/>
                </p:cNvSpPr>
                <p:nvPr/>
              </p:nvSpPr>
              <p:spPr bwMode="auto">
                <a:xfrm rot="5400000">
                  <a:off x="6825" y="757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05" name="AutoShape 40">
                  <a:extLst>
                    <a:ext uri="{FF2B5EF4-FFF2-40B4-BE49-F238E27FC236}">
                      <a16:creationId xmlns:a16="http://schemas.microsoft.com/office/drawing/2014/main" xmlns="" id="{7AB6F4C4-C62E-4052-9111-E63579F86BCE}"/>
                    </a:ext>
                  </a:extLst>
                </p:cNvPr>
                <p:cNvSpPr>
                  <a:spLocks noChangeArrowheads="1"/>
                </p:cNvSpPr>
                <p:nvPr/>
              </p:nvSpPr>
              <p:spPr bwMode="auto">
                <a:xfrm rot="5400000">
                  <a:off x="3600"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06" name="AutoShape 41">
                  <a:extLst>
                    <a:ext uri="{FF2B5EF4-FFF2-40B4-BE49-F238E27FC236}">
                      <a16:creationId xmlns:a16="http://schemas.microsoft.com/office/drawing/2014/main" xmlns="" id="{760D933E-C35D-4205-BAD0-0A873A88DA89}"/>
                    </a:ext>
                  </a:extLst>
                </p:cNvPr>
                <p:cNvSpPr>
                  <a:spLocks noChangeArrowheads="1"/>
                </p:cNvSpPr>
                <p:nvPr/>
              </p:nvSpPr>
              <p:spPr bwMode="auto">
                <a:xfrm rot="5400000">
                  <a:off x="4140" y="850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07" name="AutoShape 42">
                  <a:extLst>
                    <a:ext uri="{FF2B5EF4-FFF2-40B4-BE49-F238E27FC236}">
                      <a16:creationId xmlns:a16="http://schemas.microsoft.com/office/drawing/2014/main" xmlns="" id="{A6BB4A86-A5F4-42C6-AAA5-4AE8A77C93A8}"/>
                    </a:ext>
                  </a:extLst>
                </p:cNvPr>
                <p:cNvSpPr>
                  <a:spLocks noChangeArrowheads="1"/>
                </p:cNvSpPr>
                <p:nvPr/>
              </p:nvSpPr>
              <p:spPr bwMode="auto">
                <a:xfrm rot="5400000">
                  <a:off x="5745"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08" name="AutoShape 43">
                  <a:extLst>
                    <a:ext uri="{FF2B5EF4-FFF2-40B4-BE49-F238E27FC236}">
                      <a16:creationId xmlns:a16="http://schemas.microsoft.com/office/drawing/2014/main" xmlns="" id="{2D6BDA14-322C-4AF9-BEBC-10D46E6BA018}"/>
                    </a:ext>
                  </a:extLst>
                </p:cNvPr>
                <p:cNvSpPr>
                  <a:spLocks noChangeArrowheads="1"/>
                </p:cNvSpPr>
                <p:nvPr/>
              </p:nvSpPr>
              <p:spPr bwMode="auto">
                <a:xfrm rot="5400000">
                  <a:off x="5205" y="850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sp>
          <p:nvSpPr>
            <p:cNvPr id="50187" name="Line 44">
              <a:extLst>
                <a:ext uri="{FF2B5EF4-FFF2-40B4-BE49-F238E27FC236}">
                  <a16:creationId xmlns:a16="http://schemas.microsoft.com/office/drawing/2014/main" xmlns="" id="{3E3254D5-2C14-47FD-B74C-E5A6E0F34A17}"/>
                </a:ext>
              </a:extLst>
            </p:cNvPr>
            <p:cNvSpPr>
              <a:spLocks noChangeShapeType="1"/>
            </p:cNvSpPr>
            <p:nvPr/>
          </p:nvSpPr>
          <p:spPr bwMode="auto">
            <a:xfrm rot="21420000" flipV="1">
              <a:off x="2700" y="4730"/>
              <a:ext cx="3765" cy="8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8" name="Line 45">
              <a:extLst>
                <a:ext uri="{FF2B5EF4-FFF2-40B4-BE49-F238E27FC236}">
                  <a16:creationId xmlns:a16="http://schemas.microsoft.com/office/drawing/2014/main" xmlns="" id="{5C6565F6-D2D7-46A7-94C9-8DF17CD83890}"/>
                </a:ext>
              </a:extLst>
            </p:cNvPr>
            <p:cNvSpPr>
              <a:spLocks noChangeShapeType="1"/>
            </p:cNvSpPr>
            <p:nvPr/>
          </p:nvSpPr>
          <p:spPr bwMode="auto">
            <a:xfrm>
              <a:off x="2700" y="5675"/>
              <a:ext cx="378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9" name="Line 46">
              <a:extLst>
                <a:ext uri="{FF2B5EF4-FFF2-40B4-BE49-F238E27FC236}">
                  <a16:creationId xmlns:a16="http://schemas.microsoft.com/office/drawing/2014/main" xmlns="" id="{8C0EE6DC-A3AF-4747-BFB1-5CE46899A6E5}"/>
                </a:ext>
              </a:extLst>
            </p:cNvPr>
            <p:cNvSpPr>
              <a:spLocks noChangeShapeType="1"/>
            </p:cNvSpPr>
            <p:nvPr/>
          </p:nvSpPr>
          <p:spPr bwMode="auto">
            <a:xfrm>
              <a:off x="6450" y="4655"/>
              <a:ext cx="0" cy="10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0" name="Line 47">
              <a:extLst>
                <a:ext uri="{FF2B5EF4-FFF2-40B4-BE49-F238E27FC236}">
                  <a16:creationId xmlns:a16="http://schemas.microsoft.com/office/drawing/2014/main" xmlns="" id="{AD942EFE-A1B4-4ED4-8040-E7D96F0AA07C}"/>
                </a:ext>
              </a:extLst>
            </p:cNvPr>
            <p:cNvSpPr>
              <a:spLocks noChangeShapeType="1"/>
            </p:cNvSpPr>
            <p:nvPr/>
          </p:nvSpPr>
          <p:spPr bwMode="auto">
            <a:xfrm flipV="1">
              <a:off x="5760" y="3800"/>
              <a:ext cx="1080" cy="10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1" name="Text Box 48">
              <a:extLst>
                <a:ext uri="{FF2B5EF4-FFF2-40B4-BE49-F238E27FC236}">
                  <a16:creationId xmlns:a16="http://schemas.microsoft.com/office/drawing/2014/main" xmlns="" id="{A19BBC29-99EE-4C94-9956-53D4691B6D40}"/>
                </a:ext>
              </a:extLst>
            </p:cNvPr>
            <p:cNvSpPr txBox="1">
              <a:spLocks noChangeArrowheads="1"/>
            </p:cNvSpPr>
            <p:nvPr/>
          </p:nvSpPr>
          <p:spPr bwMode="auto">
            <a:xfrm>
              <a:off x="6660" y="3515"/>
              <a:ext cx="720" cy="54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≈8R</a:t>
              </a:r>
            </a:p>
          </p:txBody>
        </p:sp>
        <p:sp>
          <p:nvSpPr>
            <p:cNvPr id="50192" name="Line 49">
              <a:extLst>
                <a:ext uri="{FF2B5EF4-FFF2-40B4-BE49-F238E27FC236}">
                  <a16:creationId xmlns:a16="http://schemas.microsoft.com/office/drawing/2014/main" xmlns="" id="{92159F7D-8D34-4FEF-B3DA-127CF99E091B}"/>
                </a:ext>
              </a:extLst>
            </p:cNvPr>
            <p:cNvSpPr>
              <a:spLocks noChangeShapeType="1"/>
            </p:cNvSpPr>
            <p:nvPr/>
          </p:nvSpPr>
          <p:spPr bwMode="auto">
            <a:xfrm flipV="1">
              <a:off x="6480" y="3695"/>
              <a:ext cx="108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3" name="Text Box 50">
              <a:extLst>
                <a:ext uri="{FF2B5EF4-FFF2-40B4-BE49-F238E27FC236}">
                  <a16:creationId xmlns:a16="http://schemas.microsoft.com/office/drawing/2014/main" xmlns="" id="{8F7B5DB7-81BE-4DB3-BF07-5AB750043BDB}"/>
                </a:ext>
              </a:extLst>
            </p:cNvPr>
            <p:cNvSpPr txBox="1">
              <a:spLocks noChangeArrowheads="1"/>
            </p:cNvSpPr>
            <p:nvPr/>
          </p:nvSpPr>
          <p:spPr bwMode="auto">
            <a:xfrm>
              <a:off x="7455" y="3440"/>
              <a:ext cx="900" cy="54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1.5R</a:t>
              </a:r>
            </a:p>
          </p:txBody>
        </p:sp>
        <p:sp>
          <p:nvSpPr>
            <p:cNvPr id="50194" name="Line 51">
              <a:extLst>
                <a:ext uri="{FF2B5EF4-FFF2-40B4-BE49-F238E27FC236}">
                  <a16:creationId xmlns:a16="http://schemas.microsoft.com/office/drawing/2014/main" xmlns="" id="{69C5999B-DED0-4780-AC46-645E192F85E4}"/>
                </a:ext>
              </a:extLst>
            </p:cNvPr>
            <p:cNvSpPr>
              <a:spLocks noChangeShapeType="1"/>
            </p:cNvSpPr>
            <p:nvPr/>
          </p:nvSpPr>
          <p:spPr bwMode="auto">
            <a:xfrm>
              <a:off x="4320" y="5675"/>
              <a:ext cx="540" cy="19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5" name="Text Box 52">
              <a:extLst>
                <a:ext uri="{FF2B5EF4-FFF2-40B4-BE49-F238E27FC236}">
                  <a16:creationId xmlns:a16="http://schemas.microsoft.com/office/drawing/2014/main" xmlns="" id="{FA3F53D1-5B43-4991-8790-F5039D6F2BB1}"/>
                </a:ext>
              </a:extLst>
            </p:cNvPr>
            <p:cNvSpPr txBox="1">
              <a:spLocks noChangeArrowheads="1"/>
            </p:cNvSpPr>
            <p:nvPr/>
          </p:nvSpPr>
          <p:spPr bwMode="auto">
            <a:xfrm>
              <a:off x="4785" y="7475"/>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≈8.1R</a:t>
              </a:r>
            </a:p>
          </p:txBody>
        </p:sp>
        <p:sp>
          <p:nvSpPr>
            <p:cNvPr id="50196" name="Line 53">
              <a:extLst>
                <a:ext uri="{FF2B5EF4-FFF2-40B4-BE49-F238E27FC236}">
                  <a16:creationId xmlns:a16="http://schemas.microsoft.com/office/drawing/2014/main" xmlns="" id="{BF165BBE-E4DE-4B09-89ED-3C8150A082EC}"/>
                </a:ext>
              </a:extLst>
            </p:cNvPr>
            <p:cNvSpPr>
              <a:spLocks noChangeShapeType="1"/>
            </p:cNvSpPr>
            <p:nvPr/>
          </p:nvSpPr>
          <p:spPr bwMode="auto">
            <a:xfrm rot="120000">
              <a:off x="2700" y="5745"/>
              <a:ext cx="3780" cy="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7" name="Line 54">
              <a:extLst>
                <a:ext uri="{FF2B5EF4-FFF2-40B4-BE49-F238E27FC236}">
                  <a16:creationId xmlns:a16="http://schemas.microsoft.com/office/drawing/2014/main" xmlns="" id="{2D819033-3036-45C6-8765-585262E04FE9}"/>
                </a:ext>
              </a:extLst>
            </p:cNvPr>
            <p:cNvSpPr>
              <a:spLocks noChangeShapeType="1"/>
            </p:cNvSpPr>
            <p:nvPr/>
          </p:nvSpPr>
          <p:spPr bwMode="auto">
            <a:xfrm>
              <a:off x="6450" y="5668"/>
              <a:ext cx="0" cy="10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xmlns="" id="{BB041BB0-03D5-4967-8BCD-3701EBB56B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615932B-4DA9-4D35-A057-7A59C1005A43}" type="slidenum">
              <a:rPr lang="en-US" altLang="en-US" sz="1400"/>
              <a:pPr>
                <a:spcBef>
                  <a:spcPct val="0"/>
                </a:spcBef>
                <a:buFontTx/>
                <a:buNone/>
              </a:pPr>
              <a:t>24</a:t>
            </a:fld>
            <a:endParaRPr lang="en-US" altLang="en-US" sz="1400"/>
          </a:p>
        </p:txBody>
      </p:sp>
      <p:sp>
        <p:nvSpPr>
          <p:cNvPr id="52227" name="Rectangle 4">
            <a:extLst>
              <a:ext uri="{FF2B5EF4-FFF2-40B4-BE49-F238E27FC236}">
                <a16:creationId xmlns:a16="http://schemas.microsoft.com/office/drawing/2014/main" xmlns="" id="{F429CC82-01AC-4E4C-9682-5BCBDA741C5F}"/>
              </a:ext>
            </a:extLst>
          </p:cNvPr>
          <p:cNvSpPr>
            <a:spLocks noChangeArrowheads="1"/>
          </p:cNvSpPr>
          <p:nvPr/>
        </p:nvSpPr>
        <p:spPr bwMode="auto">
          <a:xfrm>
            <a:off x="2819400" y="38100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t-BR" altLang="en-US" sz="2400">
                <a:solidFill>
                  <a:srgbClr val="000000"/>
                </a:solidFill>
                <a:latin typeface="Verdana" panose="020B0604030504040204" pitchFamily="34" charset="0"/>
              </a:rPr>
              <a:t>d = 2 * a</a:t>
            </a:r>
            <a:r>
              <a:rPr lang="pt-BR" altLang="en-US" sz="2400"/>
              <a:t/>
            </a:r>
            <a:br>
              <a:rPr lang="pt-BR" altLang="en-US" sz="2400"/>
            </a:br>
            <a:r>
              <a:rPr lang="pt-BR" altLang="en-US" sz="2400">
                <a:solidFill>
                  <a:srgbClr val="000000"/>
                </a:solidFill>
                <a:latin typeface="Verdana" panose="020B0604030504040204" pitchFamily="34" charset="0"/>
              </a:rPr>
              <a:t>d</a:t>
            </a:r>
            <a:r>
              <a:rPr lang="pt-BR" altLang="en-US" sz="2400" baseline="-25000">
                <a:solidFill>
                  <a:srgbClr val="000000"/>
                </a:solidFill>
                <a:latin typeface="Verdana" panose="020B0604030504040204" pitchFamily="34" charset="0"/>
              </a:rPr>
              <a:t>2</a:t>
            </a:r>
            <a:r>
              <a:rPr lang="pt-BR" altLang="en-US" sz="2400">
                <a:solidFill>
                  <a:srgbClr val="000000"/>
                </a:solidFill>
                <a:latin typeface="Verdana" panose="020B0604030504040204" pitchFamily="34" charset="0"/>
              </a:rPr>
              <a:t> = √3 * a</a:t>
            </a:r>
          </a:p>
          <a:p>
            <a:pPr>
              <a:spcBef>
                <a:spcPct val="0"/>
              </a:spcBef>
              <a:buFontTx/>
              <a:buNone/>
            </a:pPr>
            <a:r>
              <a:rPr lang="pt-BR" altLang="en-US" sz="2400">
                <a:solidFill>
                  <a:srgbClr val="000000"/>
                </a:solidFill>
                <a:latin typeface="Verdana" panose="020B0604030504040204" pitchFamily="34" charset="0"/>
              </a:rPr>
              <a:t>Where a is radius</a:t>
            </a:r>
            <a:endParaRPr lang="en-US" altLang="en-US" sz="2400"/>
          </a:p>
        </p:txBody>
      </p:sp>
      <p:pic>
        <p:nvPicPr>
          <p:cNvPr id="52228" name="Picture 5">
            <a:extLst>
              <a:ext uri="{FF2B5EF4-FFF2-40B4-BE49-F238E27FC236}">
                <a16:creationId xmlns:a16="http://schemas.microsoft.com/office/drawing/2014/main" xmlns="" id="{647AB8CD-3D4E-4858-9DCE-D18780356D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762000"/>
            <a:ext cx="277177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FBFBFB5B-8CC0-45EF-A233-8DB625D51000}"/>
                  </a:ext>
                </a:extLst>
              </p14:cNvPr>
              <p14:cNvContentPartPr/>
              <p14:nvPr/>
            </p14:nvContentPartPr>
            <p14:xfrm>
              <a:off x="3985200" y="1029960"/>
              <a:ext cx="1089360" cy="3887640"/>
            </p14:xfrm>
          </p:contentPart>
        </mc:Choice>
        <mc:Fallback xmlns="">
          <p:pic>
            <p:nvPicPr>
              <p:cNvPr id="2" name="Ink 1">
                <a:extLst>
                  <a:ext uri="{FF2B5EF4-FFF2-40B4-BE49-F238E27FC236}">
                    <a16:creationId xmlns:a16="http://schemas.microsoft.com/office/drawing/2014/main" id="{FBFBFB5B-8CC0-45EF-A233-8DB625D51000}"/>
                  </a:ext>
                </a:extLst>
              </p:cNvPr>
              <p:cNvPicPr/>
              <p:nvPr/>
            </p:nvPicPr>
            <p:blipFill>
              <a:blip r:embed="rId4"/>
              <a:stretch>
                <a:fillRect/>
              </a:stretch>
            </p:blipFill>
            <p:spPr>
              <a:xfrm>
                <a:off x="3975840" y="1020600"/>
                <a:ext cx="1108080" cy="390636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7BCAE76-25BC-4D29-8C04-787724BB955D}"/>
              </a:ext>
            </a:extLst>
          </p:cNvPr>
          <p:cNvPicPr>
            <a:picLocks noChangeAspect="1"/>
          </p:cNvPicPr>
          <p:nvPr/>
        </p:nvPicPr>
        <p:blipFill>
          <a:blip r:embed="rId2"/>
          <a:stretch>
            <a:fillRect/>
          </a:stretch>
        </p:blipFill>
        <p:spPr>
          <a:xfrm>
            <a:off x="300605" y="228600"/>
            <a:ext cx="8542790" cy="1685251"/>
          </a:xfrm>
          <a:prstGeom prst="rect">
            <a:avLst/>
          </a:prstGeom>
        </p:spPr>
      </p:pic>
      <p:sp>
        <p:nvSpPr>
          <p:cNvPr id="4" name="Slide Number Placeholder 3">
            <a:extLst>
              <a:ext uri="{FF2B5EF4-FFF2-40B4-BE49-F238E27FC236}">
                <a16:creationId xmlns:a16="http://schemas.microsoft.com/office/drawing/2014/main" xmlns="" id="{D3D6DD7A-2568-48B0-BB22-50F98FD18933}"/>
              </a:ext>
            </a:extLst>
          </p:cNvPr>
          <p:cNvSpPr>
            <a:spLocks noGrp="1"/>
          </p:cNvSpPr>
          <p:nvPr>
            <p:ph type="sldNum" sz="quarter" idx="12"/>
          </p:nvPr>
        </p:nvSpPr>
        <p:spPr/>
        <p:txBody>
          <a:bodyPr/>
          <a:lstStyle/>
          <a:p>
            <a:pPr>
              <a:defRPr/>
            </a:pPr>
            <a:fld id="{F388FE0C-1EF1-40DC-A52C-1696A82DC13C}" type="slidenum">
              <a:rPr lang="en-US" altLang="en-US" smtClean="0"/>
              <a:pPr>
                <a:defRPr/>
              </a:pPr>
              <a:t>3</a:t>
            </a:fld>
            <a:endParaRPr lang="en-US" altLang="en-US"/>
          </a:p>
        </p:txBody>
      </p:sp>
      <p:pic>
        <p:nvPicPr>
          <p:cNvPr id="6" name="Picture 5">
            <a:extLst>
              <a:ext uri="{FF2B5EF4-FFF2-40B4-BE49-F238E27FC236}">
                <a16:creationId xmlns:a16="http://schemas.microsoft.com/office/drawing/2014/main" xmlns="" id="{7E2CF5B2-E063-4A5C-9191-C550546007FF}"/>
              </a:ext>
            </a:extLst>
          </p:cNvPr>
          <p:cNvPicPr>
            <a:picLocks noChangeAspect="1"/>
          </p:cNvPicPr>
          <p:nvPr/>
        </p:nvPicPr>
        <p:blipFill>
          <a:blip r:embed="rId3"/>
          <a:stretch>
            <a:fillRect/>
          </a:stretch>
        </p:blipFill>
        <p:spPr>
          <a:xfrm>
            <a:off x="755465" y="1913851"/>
            <a:ext cx="8087929" cy="446318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1C5BBB90-8021-40D9-A6C5-80B87D42C5E3}"/>
                  </a:ext>
                </a:extLst>
              </p14:cNvPr>
              <p14:cNvContentPartPr/>
              <p14:nvPr/>
            </p14:nvContentPartPr>
            <p14:xfrm>
              <a:off x="5483880" y="4327920"/>
              <a:ext cx="3119760" cy="1593360"/>
            </p14:xfrm>
          </p:contentPart>
        </mc:Choice>
        <mc:Fallback xmlns="">
          <p:pic>
            <p:nvPicPr>
              <p:cNvPr id="2" name="Ink 1">
                <a:extLst>
                  <a:ext uri="{FF2B5EF4-FFF2-40B4-BE49-F238E27FC236}">
                    <a16:creationId xmlns:a16="http://schemas.microsoft.com/office/drawing/2014/main" id="{1C5BBB90-8021-40D9-A6C5-80B87D42C5E3}"/>
                  </a:ext>
                </a:extLst>
              </p:cNvPr>
              <p:cNvPicPr/>
              <p:nvPr/>
            </p:nvPicPr>
            <p:blipFill>
              <a:blip r:embed="rId5"/>
              <a:stretch>
                <a:fillRect/>
              </a:stretch>
            </p:blipFill>
            <p:spPr>
              <a:xfrm>
                <a:off x="5474520" y="4318560"/>
                <a:ext cx="3138480" cy="1612080"/>
              </a:xfrm>
              <a:prstGeom prst="rect">
                <a:avLst/>
              </a:prstGeom>
            </p:spPr>
          </p:pic>
        </mc:Fallback>
      </mc:AlternateContent>
    </p:spTree>
    <p:extLst>
      <p:ext uri="{BB962C8B-B14F-4D97-AF65-F5344CB8AC3E}">
        <p14:creationId xmlns:p14="http://schemas.microsoft.com/office/powerpoint/2010/main" val="44781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0876530-1B91-4BFB-8E3B-F1CA0F5AFB9E}"/>
              </a:ext>
            </a:extLst>
          </p:cNvPr>
          <p:cNvSpPr>
            <a:spLocks noGrp="1"/>
          </p:cNvSpPr>
          <p:nvPr>
            <p:ph type="sldNum" sz="quarter" idx="12"/>
          </p:nvPr>
        </p:nvSpPr>
        <p:spPr/>
        <p:txBody>
          <a:bodyPr/>
          <a:lstStyle/>
          <a:p>
            <a:pPr>
              <a:defRPr/>
            </a:pPr>
            <a:fld id="{F388FE0C-1EF1-40DC-A52C-1696A82DC13C}"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xmlns="" id="{FEE1D26C-9428-4D55-9F4D-1C8222F42306}"/>
              </a:ext>
            </a:extLst>
          </p:cNvPr>
          <p:cNvPicPr>
            <a:picLocks noChangeAspect="1"/>
          </p:cNvPicPr>
          <p:nvPr/>
        </p:nvPicPr>
        <p:blipFill>
          <a:blip r:embed="rId2"/>
          <a:stretch>
            <a:fillRect/>
          </a:stretch>
        </p:blipFill>
        <p:spPr>
          <a:xfrm>
            <a:off x="72000" y="995666"/>
            <a:ext cx="9000000" cy="4866667"/>
          </a:xfrm>
          <a:prstGeom prst="rect">
            <a:avLst/>
          </a:prstGeom>
        </p:spPr>
      </p:pic>
      <p:sp>
        <p:nvSpPr>
          <p:cNvPr id="2" name="TextBox 1">
            <a:extLst>
              <a:ext uri="{FF2B5EF4-FFF2-40B4-BE49-F238E27FC236}">
                <a16:creationId xmlns:a16="http://schemas.microsoft.com/office/drawing/2014/main" xmlns="" id="{DFFD52F5-A98F-489C-8279-875955367331}"/>
              </a:ext>
            </a:extLst>
          </p:cNvPr>
          <p:cNvSpPr txBox="1"/>
          <p:nvPr/>
        </p:nvSpPr>
        <p:spPr>
          <a:xfrm>
            <a:off x="1981200" y="969264"/>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xmlns="" id="{B9433A3C-DFAC-4C4F-AADF-F2F740C1EFB5}"/>
                  </a:ext>
                </a:extLst>
              </p14:cNvPr>
              <p14:cNvContentPartPr/>
              <p14:nvPr/>
            </p14:nvContentPartPr>
            <p14:xfrm>
              <a:off x="5177160" y="2709000"/>
              <a:ext cx="3899160" cy="2067840"/>
            </p14:xfrm>
          </p:contentPart>
        </mc:Choice>
        <mc:Fallback xmlns="">
          <p:pic>
            <p:nvPicPr>
              <p:cNvPr id="3" name="Ink 2">
                <a:extLst>
                  <a:ext uri="{FF2B5EF4-FFF2-40B4-BE49-F238E27FC236}">
                    <a16:creationId xmlns:a16="http://schemas.microsoft.com/office/drawing/2014/main" id="{B9433A3C-DFAC-4C4F-AADF-F2F740C1EFB5}"/>
                  </a:ext>
                </a:extLst>
              </p:cNvPr>
              <p:cNvPicPr/>
              <p:nvPr/>
            </p:nvPicPr>
            <p:blipFill>
              <a:blip r:embed="rId4"/>
              <a:stretch>
                <a:fillRect/>
              </a:stretch>
            </p:blipFill>
            <p:spPr>
              <a:xfrm>
                <a:off x="5167800" y="2699640"/>
                <a:ext cx="3917880" cy="2086560"/>
              </a:xfrm>
              <a:prstGeom prst="rect">
                <a:avLst/>
              </a:prstGeom>
            </p:spPr>
          </p:pic>
        </mc:Fallback>
      </mc:AlternateContent>
    </p:spTree>
    <p:extLst>
      <p:ext uri="{BB962C8B-B14F-4D97-AF65-F5344CB8AC3E}">
        <p14:creationId xmlns:p14="http://schemas.microsoft.com/office/powerpoint/2010/main" val="1365265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9E922A-062E-4AC4-B00E-0AD52846C11E}"/>
              </a:ext>
            </a:extLst>
          </p:cNvPr>
          <p:cNvPicPr>
            <a:picLocks noChangeAspect="1"/>
          </p:cNvPicPr>
          <p:nvPr/>
        </p:nvPicPr>
        <p:blipFill>
          <a:blip r:embed="rId2"/>
          <a:stretch>
            <a:fillRect/>
          </a:stretch>
        </p:blipFill>
        <p:spPr>
          <a:xfrm>
            <a:off x="10667" y="304800"/>
            <a:ext cx="9133333" cy="2676190"/>
          </a:xfrm>
          <a:prstGeom prst="rect">
            <a:avLst/>
          </a:prstGeom>
        </p:spPr>
      </p:pic>
      <p:sp>
        <p:nvSpPr>
          <p:cNvPr id="4" name="Slide Number Placeholder 3">
            <a:extLst>
              <a:ext uri="{FF2B5EF4-FFF2-40B4-BE49-F238E27FC236}">
                <a16:creationId xmlns:a16="http://schemas.microsoft.com/office/drawing/2014/main" xmlns="" id="{8C4C040A-5646-4AB8-A1A1-7275681E0F8F}"/>
              </a:ext>
            </a:extLst>
          </p:cNvPr>
          <p:cNvSpPr>
            <a:spLocks noGrp="1"/>
          </p:cNvSpPr>
          <p:nvPr>
            <p:ph type="sldNum" sz="quarter" idx="12"/>
          </p:nvPr>
        </p:nvSpPr>
        <p:spPr/>
        <p:txBody>
          <a:bodyPr/>
          <a:lstStyle/>
          <a:p>
            <a:pPr>
              <a:defRPr/>
            </a:pPr>
            <a:fld id="{F388FE0C-1EF1-40DC-A52C-1696A82DC13C}" type="slidenum">
              <a:rPr lang="en-US" altLang="en-US" smtClean="0"/>
              <a:pPr>
                <a:defRPr/>
              </a:pPr>
              <a:t>5</a:t>
            </a:fld>
            <a:endParaRPr lang="en-US" altLang="en-US"/>
          </a:p>
        </p:txBody>
      </p:sp>
      <p:pic>
        <p:nvPicPr>
          <p:cNvPr id="7" name="Picture 6">
            <a:extLst>
              <a:ext uri="{FF2B5EF4-FFF2-40B4-BE49-F238E27FC236}">
                <a16:creationId xmlns:a16="http://schemas.microsoft.com/office/drawing/2014/main" xmlns="" id="{04A820E5-9072-4046-A024-7C020A3CBFEF}"/>
              </a:ext>
            </a:extLst>
          </p:cNvPr>
          <p:cNvPicPr>
            <a:picLocks noChangeAspect="1"/>
          </p:cNvPicPr>
          <p:nvPr/>
        </p:nvPicPr>
        <p:blipFill>
          <a:blip r:embed="rId3"/>
          <a:stretch>
            <a:fillRect/>
          </a:stretch>
        </p:blipFill>
        <p:spPr>
          <a:xfrm>
            <a:off x="119619" y="2667000"/>
            <a:ext cx="8904762" cy="895238"/>
          </a:xfrm>
          <a:prstGeom prst="rect">
            <a:avLst/>
          </a:prstGeom>
        </p:spPr>
      </p:pic>
      <p:sp>
        <p:nvSpPr>
          <p:cNvPr id="6" name="TextBox 5">
            <a:extLst>
              <a:ext uri="{FF2B5EF4-FFF2-40B4-BE49-F238E27FC236}">
                <a16:creationId xmlns:a16="http://schemas.microsoft.com/office/drawing/2014/main" xmlns="" id="{767053D5-C432-4426-8AFE-AECC86B6796C}"/>
              </a:ext>
            </a:extLst>
          </p:cNvPr>
          <p:cNvSpPr txBox="1"/>
          <p:nvPr/>
        </p:nvSpPr>
        <p:spPr>
          <a:xfrm>
            <a:off x="1981200" y="304800"/>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624A846B-20E8-47D0-A462-F3D27EAC6ABD}"/>
                  </a:ext>
                </a:extLst>
              </p14:cNvPr>
              <p14:cNvContentPartPr/>
              <p14:nvPr/>
            </p14:nvContentPartPr>
            <p14:xfrm>
              <a:off x="4366800" y="2050200"/>
              <a:ext cx="731520" cy="164880"/>
            </p14:xfrm>
          </p:contentPart>
        </mc:Choice>
        <mc:Fallback xmlns="">
          <p:pic>
            <p:nvPicPr>
              <p:cNvPr id="2" name="Ink 1">
                <a:extLst>
                  <a:ext uri="{FF2B5EF4-FFF2-40B4-BE49-F238E27FC236}">
                    <a16:creationId xmlns:a16="http://schemas.microsoft.com/office/drawing/2014/main" id="{624A846B-20E8-47D0-A462-F3D27EAC6ABD}"/>
                  </a:ext>
                </a:extLst>
              </p:cNvPr>
              <p:cNvPicPr/>
              <p:nvPr/>
            </p:nvPicPr>
            <p:blipFill>
              <a:blip r:embed="rId5"/>
              <a:stretch>
                <a:fillRect/>
              </a:stretch>
            </p:blipFill>
            <p:spPr>
              <a:xfrm>
                <a:off x="4357440" y="2040840"/>
                <a:ext cx="750240" cy="183600"/>
              </a:xfrm>
              <a:prstGeom prst="rect">
                <a:avLst/>
              </a:prstGeom>
            </p:spPr>
          </p:pic>
        </mc:Fallback>
      </mc:AlternateContent>
    </p:spTree>
    <p:extLst>
      <p:ext uri="{BB962C8B-B14F-4D97-AF65-F5344CB8AC3E}">
        <p14:creationId xmlns:p14="http://schemas.microsoft.com/office/powerpoint/2010/main" val="622578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BCB966-2A93-4C04-805E-F1BA14E13C8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5221C3C5-E491-4377-883A-964A1E2F07BA}"/>
              </a:ext>
            </a:extLst>
          </p:cNvPr>
          <p:cNvSpPr>
            <a:spLocks noGrp="1"/>
          </p:cNvSpPr>
          <p:nvPr>
            <p:ph type="sldNum" sz="quarter" idx="12"/>
          </p:nvPr>
        </p:nvSpPr>
        <p:spPr/>
        <p:txBody>
          <a:bodyPr/>
          <a:lstStyle/>
          <a:p>
            <a:pPr>
              <a:defRPr/>
            </a:pPr>
            <a:fld id="{F388FE0C-1EF1-40DC-A52C-1696A82DC13C}" type="slidenum">
              <a:rPr lang="en-US" altLang="en-US" smtClean="0"/>
              <a:pPr>
                <a:defRPr/>
              </a:pPr>
              <a:t>6</a:t>
            </a:fld>
            <a:endParaRPr lang="en-US" altLang="en-US"/>
          </a:p>
        </p:txBody>
      </p:sp>
      <p:pic>
        <p:nvPicPr>
          <p:cNvPr id="6" name="Picture 5">
            <a:extLst>
              <a:ext uri="{FF2B5EF4-FFF2-40B4-BE49-F238E27FC236}">
                <a16:creationId xmlns:a16="http://schemas.microsoft.com/office/drawing/2014/main" xmlns="" id="{B7A3FC8A-D229-449C-8067-732728E18D18}"/>
              </a:ext>
            </a:extLst>
          </p:cNvPr>
          <p:cNvPicPr>
            <a:picLocks noChangeAspect="1"/>
          </p:cNvPicPr>
          <p:nvPr/>
        </p:nvPicPr>
        <p:blipFill>
          <a:blip r:embed="rId2"/>
          <a:stretch>
            <a:fillRect/>
          </a:stretch>
        </p:blipFill>
        <p:spPr>
          <a:xfrm>
            <a:off x="62476" y="329000"/>
            <a:ext cx="9019048" cy="6200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1649D7D6-5521-47B4-90DC-FA4FA31AFDD5}"/>
                  </a:ext>
                </a:extLst>
              </p14:cNvPr>
              <p14:cNvContentPartPr/>
              <p14:nvPr/>
            </p14:nvContentPartPr>
            <p14:xfrm>
              <a:off x="6463800" y="4083480"/>
              <a:ext cx="1921680" cy="1554840"/>
            </p14:xfrm>
          </p:contentPart>
        </mc:Choice>
        <mc:Fallback xmlns="">
          <p:pic>
            <p:nvPicPr>
              <p:cNvPr id="2" name="Ink 1">
                <a:extLst>
                  <a:ext uri="{FF2B5EF4-FFF2-40B4-BE49-F238E27FC236}">
                    <a16:creationId xmlns:a16="http://schemas.microsoft.com/office/drawing/2014/main" id="{1649D7D6-5521-47B4-90DC-FA4FA31AFDD5}"/>
                  </a:ext>
                </a:extLst>
              </p:cNvPr>
              <p:cNvPicPr/>
              <p:nvPr/>
            </p:nvPicPr>
            <p:blipFill>
              <a:blip r:embed="rId4"/>
              <a:stretch>
                <a:fillRect/>
              </a:stretch>
            </p:blipFill>
            <p:spPr>
              <a:xfrm>
                <a:off x="6454440" y="4074120"/>
                <a:ext cx="1940400" cy="157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FBD6D41B-6E6F-4A71-B630-842927AE256E}"/>
                  </a:ext>
                </a:extLst>
              </p14:cNvPr>
              <p14:cNvContentPartPr/>
              <p14:nvPr/>
            </p14:nvContentPartPr>
            <p14:xfrm>
              <a:off x="83880" y="2354040"/>
              <a:ext cx="3801240" cy="3954240"/>
            </p14:xfrm>
          </p:contentPart>
        </mc:Choice>
        <mc:Fallback xmlns="">
          <p:pic>
            <p:nvPicPr>
              <p:cNvPr id="5" name="Ink 4">
                <a:extLst>
                  <a:ext uri="{FF2B5EF4-FFF2-40B4-BE49-F238E27FC236}">
                    <a16:creationId xmlns:a16="http://schemas.microsoft.com/office/drawing/2014/main" id="{FBD6D41B-6E6F-4A71-B630-842927AE256E}"/>
                  </a:ext>
                </a:extLst>
              </p:cNvPr>
              <p:cNvPicPr/>
              <p:nvPr/>
            </p:nvPicPr>
            <p:blipFill>
              <a:blip r:embed="rId6"/>
              <a:stretch>
                <a:fillRect/>
              </a:stretch>
            </p:blipFill>
            <p:spPr>
              <a:xfrm>
                <a:off x="74520" y="2344680"/>
                <a:ext cx="3819960" cy="397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xmlns="" id="{A1656DD5-8713-4BD8-97E3-FEFC32E03C09}"/>
                  </a:ext>
                </a:extLst>
              </p14:cNvPr>
              <p14:cNvContentPartPr/>
              <p14:nvPr/>
            </p14:nvContentPartPr>
            <p14:xfrm>
              <a:off x="6011280" y="2991960"/>
              <a:ext cx="3159000" cy="1128960"/>
            </p14:xfrm>
          </p:contentPart>
        </mc:Choice>
        <mc:Fallback xmlns="">
          <p:pic>
            <p:nvPicPr>
              <p:cNvPr id="7" name="Ink 6">
                <a:extLst>
                  <a:ext uri="{FF2B5EF4-FFF2-40B4-BE49-F238E27FC236}">
                    <a16:creationId xmlns:a16="http://schemas.microsoft.com/office/drawing/2014/main" id="{A1656DD5-8713-4BD8-97E3-FEFC32E03C09}"/>
                  </a:ext>
                </a:extLst>
              </p:cNvPr>
              <p:cNvPicPr/>
              <p:nvPr/>
            </p:nvPicPr>
            <p:blipFill>
              <a:blip r:embed="rId8"/>
              <a:stretch>
                <a:fillRect/>
              </a:stretch>
            </p:blipFill>
            <p:spPr>
              <a:xfrm>
                <a:off x="6001920" y="2982600"/>
                <a:ext cx="3177720" cy="114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xmlns="" id="{50C278E5-E2B1-4FB1-83D1-B9D2B68E6460}"/>
                  </a:ext>
                </a:extLst>
              </p14:cNvPr>
              <p14:cNvContentPartPr/>
              <p14:nvPr/>
            </p14:nvContentPartPr>
            <p14:xfrm>
              <a:off x="6095520" y="2449080"/>
              <a:ext cx="3146040" cy="1921680"/>
            </p14:xfrm>
          </p:contentPart>
        </mc:Choice>
        <mc:Fallback xmlns="">
          <p:pic>
            <p:nvPicPr>
              <p:cNvPr id="8" name="Ink 7">
                <a:extLst>
                  <a:ext uri="{FF2B5EF4-FFF2-40B4-BE49-F238E27FC236}">
                    <a16:creationId xmlns:a16="http://schemas.microsoft.com/office/drawing/2014/main" id="{50C278E5-E2B1-4FB1-83D1-B9D2B68E6460}"/>
                  </a:ext>
                </a:extLst>
              </p:cNvPr>
              <p:cNvPicPr/>
              <p:nvPr/>
            </p:nvPicPr>
            <p:blipFill>
              <a:blip r:embed="rId10"/>
              <a:stretch>
                <a:fillRect/>
              </a:stretch>
            </p:blipFill>
            <p:spPr>
              <a:xfrm>
                <a:off x="6086160" y="2439720"/>
                <a:ext cx="3164760" cy="19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4198680" y="5450760"/>
              <a:ext cx="4793040" cy="1380600"/>
            </p14:xfrm>
          </p:contentPart>
        </mc:Choice>
        <mc:Fallback xmlns="">
          <p:pic>
            <p:nvPicPr>
              <p:cNvPr id="9" name="Ink 8"/>
              <p:cNvPicPr/>
              <p:nvPr/>
            </p:nvPicPr>
            <p:blipFill>
              <a:blip r:embed="rId12"/>
              <a:stretch>
                <a:fillRect/>
              </a:stretch>
            </p:blipFill>
            <p:spPr>
              <a:xfrm>
                <a:off x="4188960" y="5441040"/>
                <a:ext cx="4813560" cy="1401120"/>
              </a:xfrm>
              <a:prstGeom prst="rect">
                <a:avLst/>
              </a:prstGeom>
            </p:spPr>
          </p:pic>
        </mc:Fallback>
      </mc:AlternateContent>
    </p:spTree>
    <p:extLst>
      <p:ext uri="{BB962C8B-B14F-4D97-AF65-F5344CB8AC3E}">
        <p14:creationId xmlns:p14="http://schemas.microsoft.com/office/powerpoint/2010/main" val="91252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6B1CABB-A26B-4276-9DFA-EFC8CCEEF0D3}"/>
              </a:ext>
            </a:extLst>
          </p:cNvPr>
          <p:cNvSpPr>
            <a:spLocks noGrp="1"/>
          </p:cNvSpPr>
          <p:nvPr>
            <p:ph type="sldNum" sz="quarter" idx="12"/>
          </p:nvPr>
        </p:nvSpPr>
        <p:spPr/>
        <p:txBody>
          <a:bodyPr/>
          <a:lstStyle/>
          <a:p>
            <a:pPr>
              <a:defRPr/>
            </a:pPr>
            <a:fld id="{F388FE0C-1EF1-40DC-A52C-1696A82DC13C}" type="slidenum">
              <a:rPr lang="en-US" altLang="en-US" smtClean="0"/>
              <a:pPr>
                <a:defRPr/>
              </a:pPr>
              <a:t>7</a:t>
            </a:fld>
            <a:endParaRPr lang="en-US" altLang="en-US"/>
          </a:p>
        </p:txBody>
      </p:sp>
      <p:pic>
        <p:nvPicPr>
          <p:cNvPr id="5" name="Picture 4">
            <a:extLst>
              <a:ext uri="{FF2B5EF4-FFF2-40B4-BE49-F238E27FC236}">
                <a16:creationId xmlns:a16="http://schemas.microsoft.com/office/drawing/2014/main" xmlns="" id="{71BE6BD6-80E1-4D60-B410-11AFF1059342}"/>
              </a:ext>
            </a:extLst>
          </p:cNvPr>
          <p:cNvPicPr>
            <a:picLocks noChangeAspect="1"/>
          </p:cNvPicPr>
          <p:nvPr/>
        </p:nvPicPr>
        <p:blipFill>
          <a:blip r:embed="rId2"/>
          <a:stretch>
            <a:fillRect/>
          </a:stretch>
        </p:blipFill>
        <p:spPr>
          <a:xfrm>
            <a:off x="10095" y="886143"/>
            <a:ext cx="9123809" cy="5085714"/>
          </a:xfrm>
          <a:prstGeom prst="rect">
            <a:avLst/>
          </a:prstGeom>
        </p:spPr>
      </p:pic>
    </p:spTree>
    <p:extLst>
      <p:ext uri="{BB962C8B-B14F-4D97-AF65-F5344CB8AC3E}">
        <p14:creationId xmlns:p14="http://schemas.microsoft.com/office/powerpoint/2010/main" val="1733426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AD1F4A9-DA5C-4BC6-9C9B-D790F5C51B7F}"/>
              </a:ext>
            </a:extLst>
          </p:cNvPr>
          <p:cNvSpPr>
            <a:spLocks noGrp="1"/>
          </p:cNvSpPr>
          <p:nvPr>
            <p:ph type="sldNum" sz="quarter" idx="12"/>
          </p:nvPr>
        </p:nvSpPr>
        <p:spPr/>
        <p:txBody>
          <a:bodyPr/>
          <a:lstStyle/>
          <a:p>
            <a:pPr>
              <a:defRPr/>
            </a:pPr>
            <a:fld id="{F388FE0C-1EF1-40DC-A52C-1696A82DC13C}" type="slidenum">
              <a:rPr lang="en-US" altLang="en-US" smtClean="0"/>
              <a:pPr>
                <a:defRPr/>
              </a:pPr>
              <a:t>8</a:t>
            </a:fld>
            <a:endParaRPr lang="en-US" altLang="en-US"/>
          </a:p>
        </p:txBody>
      </p:sp>
      <p:pic>
        <p:nvPicPr>
          <p:cNvPr id="5" name="Picture 4">
            <a:extLst>
              <a:ext uri="{FF2B5EF4-FFF2-40B4-BE49-F238E27FC236}">
                <a16:creationId xmlns:a16="http://schemas.microsoft.com/office/drawing/2014/main" xmlns="" id="{E99071D6-7C3E-4CE4-BAA3-84CD572DA2FD}"/>
              </a:ext>
            </a:extLst>
          </p:cNvPr>
          <p:cNvPicPr>
            <a:picLocks noChangeAspect="1"/>
          </p:cNvPicPr>
          <p:nvPr/>
        </p:nvPicPr>
        <p:blipFill>
          <a:blip r:embed="rId2"/>
          <a:stretch>
            <a:fillRect/>
          </a:stretch>
        </p:blipFill>
        <p:spPr>
          <a:xfrm>
            <a:off x="114857" y="129000"/>
            <a:ext cx="8914286" cy="6600000"/>
          </a:xfrm>
          <a:prstGeom prst="rect">
            <a:avLst/>
          </a:prstGeom>
        </p:spPr>
      </p:pic>
      <p:sp>
        <p:nvSpPr>
          <p:cNvPr id="6" name="TextBox 5">
            <a:extLst>
              <a:ext uri="{FF2B5EF4-FFF2-40B4-BE49-F238E27FC236}">
                <a16:creationId xmlns:a16="http://schemas.microsoft.com/office/drawing/2014/main" xmlns="" id="{F2458D21-A359-46EC-AE7F-18334FC832FE}"/>
              </a:ext>
            </a:extLst>
          </p:cNvPr>
          <p:cNvSpPr txBox="1"/>
          <p:nvPr/>
        </p:nvSpPr>
        <p:spPr>
          <a:xfrm>
            <a:off x="1981200" y="73152"/>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244DD877-01AD-426E-9A7B-047A1EB71D40}"/>
                  </a:ext>
                </a:extLst>
              </p14:cNvPr>
              <p14:cNvContentPartPr/>
              <p14:nvPr/>
            </p14:nvContentPartPr>
            <p14:xfrm>
              <a:off x="369360" y="833040"/>
              <a:ext cx="7120440" cy="2965320"/>
            </p14:xfrm>
          </p:contentPart>
        </mc:Choice>
        <mc:Fallback xmlns="">
          <p:pic>
            <p:nvPicPr>
              <p:cNvPr id="2" name="Ink 1">
                <a:extLst>
                  <a:ext uri="{FF2B5EF4-FFF2-40B4-BE49-F238E27FC236}">
                    <a16:creationId xmlns:a16="http://schemas.microsoft.com/office/drawing/2014/main" id="{244DD877-01AD-426E-9A7B-047A1EB71D40}"/>
                  </a:ext>
                </a:extLst>
              </p:cNvPr>
              <p:cNvPicPr/>
              <p:nvPr/>
            </p:nvPicPr>
            <p:blipFill>
              <a:blip r:embed="rId4"/>
              <a:stretch>
                <a:fillRect/>
              </a:stretch>
            </p:blipFill>
            <p:spPr>
              <a:xfrm>
                <a:off x="360000" y="823680"/>
                <a:ext cx="7139160" cy="298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292640" y="4235400"/>
              <a:ext cx="360" cy="360"/>
            </p14:xfrm>
          </p:contentPart>
        </mc:Choice>
        <mc:Fallback xmlns="">
          <p:pic>
            <p:nvPicPr>
              <p:cNvPr id="3" name="Ink 2"/>
              <p:cNvPicPr/>
              <p:nvPr/>
            </p:nvPicPr>
            <p:blipFill>
              <a:blip r:embed="rId6"/>
              <a:stretch>
                <a:fillRect/>
              </a:stretch>
            </p:blipFill>
            <p:spPr>
              <a:xfrm>
                <a:off x="4283280" y="4226040"/>
                <a:ext cx="19080" cy="19080"/>
              </a:xfrm>
              <a:prstGeom prst="rect">
                <a:avLst/>
              </a:prstGeom>
            </p:spPr>
          </p:pic>
        </mc:Fallback>
      </mc:AlternateContent>
    </p:spTree>
    <p:extLst>
      <p:ext uri="{BB962C8B-B14F-4D97-AF65-F5344CB8AC3E}">
        <p14:creationId xmlns:p14="http://schemas.microsoft.com/office/powerpoint/2010/main" val="3230666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9</a:t>
            </a:fld>
            <a:endParaRPr lang="en-US"/>
          </a:p>
        </p:txBody>
      </p:sp>
      <p:sp>
        <p:nvSpPr>
          <p:cNvPr id="2" name="TextBox 1">
            <a:extLst>
              <a:ext uri="{FF2B5EF4-FFF2-40B4-BE49-F238E27FC236}">
                <a16:creationId xmlns:a16="http://schemas.microsoft.com/office/drawing/2014/main" xmlns="" id="{D861FE10-5234-40E9-837E-1A5F878DBBDE}"/>
              </a:ext>
            </a:extLst>
          </p:cNvPr>
          <p:cNvSpPr txBox="1"/>
          <p:nvPr/>
        </p:nvSpPr>
        <p:spPr>
          <a:xfrm>
            <a:off x="1219200" y="-109954"/>
            <a:ext cx="2438400" cy="338554"/>
          </a:xfrm>
          <a:prstGeom prst="rect">
            <a:avLst/>
          </a:prstGeom>
          <a:solidFill>
            <a:schemeClr val="accent3"/>
          </a:solidFill>
        </p:spPr>
        <p:txBody>
          <a:bodyPr wrap="square" rtlCol="0">
            <a:spAutoFit/>
          </a:bodyPr>
          <a:lstStyle/>
          <a:p>
            <a:r>
              <a:rPr lang="en-US" sz="1600" b="1" dirty="0"/>
              <a:t>2.1 (Rappaport)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43023"/>
            <a:ext cx="8881872" cy="6248400"/>
          </a:xfrm>
          <a:prstGeom prst="rect">
            <a:avLst/>
          </a:prstGeom>
        </p:spPr>
      </p:pic>
    </p:spTree>
    <p:extLst>
      <p:ext uri="{BB962C8B-B14F-4D97-AF65-F5344CB8AC3E}">
        <p14:creationId xmlns:p14="http://schemas.microsoft.com/office/powerpoint/2010/main" val="990350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5459</TotalTime>
  <Words>1490</Words>
  <Application>Microsoft Office PowerPoint</Application>
  <PresentationFormat>On-screen Show (4:3)</PresentationFormat>
  <Paragraphs>1140</Paragraphs>
  <Slides>24</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2" baseType="lpstr">
      <vt:lpstr>Arial</vt:lpstr>
      <vt:lpstr>Arial</vt:lpstr>
      <vt:lpstr>新細明體</vt:lpstr>
      <vt:lpstr>Times New Roman</vt:lpstr>
      <vt:lpstr>Verdana</vt:lpstr>
      <vt:lpstr>Default Design</vt:lpstr>
      <vt:lpstr>Image</vt:lpstr>
      <vt:lpstr>Equation</vt:lpstr>
      <vt:lpstr>Lecture 15 16 Wireless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Togor</dc:creator>
  <cp:lastModifiedBy>Microsoft account</cp:lastModifiedBy>
  <cp:revision>403</cp:revision>
  <dcterms:created xsi:type="dcterms:W3CDTF">1601-01-01T00:00:00Z</dcterms:created>
  <dcterms:modified xsi:type="dcterms:W3CDTF">2023-09-10T02:36:48Z</dcterms:modified>
</cp:coreProperties>
</file>